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69" r:id="rId3"/>
    <p:sldId id="303" r:id="rId4"/>
    <p:sldId id="280" r:id="rId5"/>
    <p:sldId id="268" r:id="rId6"/>
    <p:sldId id="256" r:id="rId7"/>
    <p:sldId id="266" r:id="rId9"/>
    <p:sldId id="271" r:id="rId10"/>
    <p:sldId id="273" r:id="rId11"/>
    <p:sldId id="277" r:id="rId12"/>
    <p:sldId id="290" r:id="rId13"/>
    <p:sldId id="281" r:id="rId14"/>
    <p:sldId id="296" r:id="rId15"/>
    <p:sldId id="300" r:id="rId16"/>
    <p:sldId id="302" r:id="rId17"/>
    <p:sldId id="311" r:id="rId18"/>
    <p:sldId id="285" r:id="rId19"/>
    <p:sldId id="304" r:id="rId20"/>
    <p:sldId id="309" r:id="rId21"/>
    <p:sldId id="318" r:id="rId22"/>
    <p:sldId id="319" r:id="rId23"/>
    <p:sldId id="320" r:id="rId24"/>
    <p:sldId id="321" r:id="rId25"/>
    <p:sldId id="312" r:id="rId26"/>
    <p:sldId id="313" r:id="rId27"/>
    <p:sldId id="315" r:id="rId28"/>
    <p:sldId id="317" r:id="rId29"/>
  </p:sldIdLst>
  <p:sldSz cx="12192000" cy="6858000"/>
  <p:notesSz cx="6858000" cy="9144000"/>
  <p:embeddedFontLst>
    <p:embeddedFont>
      <p:font typeface="Calibri" panose="020F0502020204030204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Tw Cen MT" panose="020B0602020104020603" pitchFamily="34" charset="0"/>
      <p:regular r:id="rId42"/>
      <p:bold r:id="rId43"/>
      <p:italic r:id="rId44"/>
      <p:boldItalic r:id="rId45"/>
    </p:embeddedFont>
    <p:embeddedFont>
      <p:font typeface="Arial Black" panose="020B0A04020102020204" charset="0"/>
      <p:bold r:id="rId46"/>
    </p:embeddedFont>
    <p:embeddedFont>
      <p:font typeface="Arial Rounded MT Bold" panose="020F0704030504030204" charset="0"/>
      <p:regular r:id="rId47"/>
    </p:embeddedFont>
    <p:embeddedFont>
      <p:font typeface="Constantia" panose="02030602050306030303" charset="0"/>
      <p:regular r:id="rId48"/>
      <p:bold r:id="rId49"/>
      <p:italic r:id="rId50"/>
      <p:boldItalic r:id="rId51"/>
    </p:embeddedFont>
    <p:embeddedFont>
      <p:font typeface="Elephant" panose="02020904090505020303" charset="0"/>
      <p:regular r:id="rId52"/>
      <p:italic r:id="rId53"/>
    </p:embeddedFont>
    <p:embeddedFont>
      <p:font typeface="Cooper Black" panose="0208090404030B020404" charset="0"/>
      <p:regular r:id="rId54"/>
    </p:embeddedFont>
    <p:embeddedFont>
      <p:font typeface="Poppins" panose="0000050000000000000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8080"/>
    <a:srgbClr val="7030A0"/>
    <a:srgbClr val="FF0066"/>
    <a:srgbClr val="FB9E13"/>
    <a:srgbClr val="FFC946"/>
    <a:srgbClr val="C0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91"/>
        <p:guide pos="380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font" Target="fonts/font26.fntdata"/><Relationship Id="rId57" Type="http://schemas.openxmlformats.org/officeDocument/2006/relationships/font" Target="fonts/font25.fntdata"/><Relationship Id="rId56" Type="http://schemas.openxmlformats.org/officeDocument/2006/relationships/font" Target="fonts/font24.fntdata"/><Relationship Id="rId55" Type="http://schemas.openxmlformats.org/officeDocument/2006/relationships/font" Target="fonts/font23.fntdata"/><Relationship Id="rId54" Type="http://schemas.openxmlformats.org/officeDocument/2006/relationships/font" Target="fonts/font22.fntdata"/><Relationship Id="rId53" Type="http://schemas.openxmlformats.org/officeDocument/2006/relationships/font" Target="fonts/font21.fntdata"/><Relationship Id="rId52" Type="http://schemas.openxmlformats.org/officeDocument/2006/relationships/font" Target="fonts/font20.fntdata"/><Relationship Id="rId51" Type="http://schemas.openxmlformats.org/officeDocument/2006/relationships/font" Target="fonts/font19.fntdata"/><Relationship Id="rId50" Type="http://schemas.openxmlformats.org/officeDocument/2006/relationships/font" Target="fonts/font18.fntdata"/><Relationship Id="rId5" Type="http://schemas.openxmlformats.org/officeDocument/2006/relationships/slide" Target="slides/slide3.xml"/><Relationship Id="rId49" Type="http://schemas.openxmlformats.org/officeDocument/2006/relationships/font" Target="fonts/font17.fntdata"/><Relationship Id="rId48" Type="http://schemas.openxmlformats.org/officeDocument/2006/relationships/font" Target="fonts/font16.fntdata"/><Relationship Id="rId47" Type="http://schemas.openxmlformats.org/officeDocument/2006/relationships/font" Target="fonts/font15.fntdata"/><Relationship Id="rId46" Type="http://schemas.openxmlformats.org/officeDocument/2006/relationships/font" Target="fonts/font14.fntdata"/><Relationship Id="rId45" Type="http://schemas.openxmlformats.org/officeDocument/2006/relationships/font" Target="fonts/font13.fntdata"/><Relationship Id="rId44" Type="http://schemas.openxmlformats.org/officeDocument/2006/relationships/font" Target="fonts/font12.fntdata"/><Relationship Id="rId43" Type="http://schemas.openxmlformats.org/officeDocument/2006/relationships/font" Target="fonts/font11.fntdata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slide" Target="slides/slide2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4A9D9-BC13-4847-B7FA-8EBCAF85D4E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39" name="Google Shape;39;p15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15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19.svg"/><Relationship Id="rId7" Type="http://schemas.openxmlformats.org/officeDocument/2006/relationships/image" Target="../media/image38.png"/><Relationship Id="rId6" Type="http://schemas.openxmlformats.org/officeDocument/2006/relationships/image" Target="../media/image18.svg"/><Relationship Id="rId5" Type="http://schemas.openxmlformats.org/officeDocument/2006/relationships/image" Target="../media/image37.png"/><Relationship Id="rId4" Type="http://schemas.openxmlformats.org/officeDocument/2006/relationships/image" Target="../media/image17.svg"/><Relationship Id="rId3" Type="http://schemas.openxmlformats.org/officeDocument/2006/relationships/image" Target="../media/image36.png"/><Relationship Id="rId2" Type="http://schemas.openxmlformats.org/officeDocument/2006/relationships/image" Target="../media/image16.sv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.xml"/><Relationship Id="rId12" Type="http://schemas.openxmlformats.org/officeDocument/2006/relationships/image" Target="../media/image21.svg"/><Relationship Id="rId11" Type="http://schemas.openxmlformats.org/officeDocument/2006/relationships/image" Target="../media/image40.png"/><Relationship Id="rId10" Type="http://schemas.openxmlformats.org/officeDocument/2006/relationships/image" Target="../media/image20.sv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43.png"/><Relationship Id="rId4" Type="http://schemas.openxmlformats.org/officeDocument/2006/relationships/image" Target="../media/image23.svg"/><Relationship Id="rId3" Type="http://schemas.openxmlformats.org/officeDocument/2006/relationships/image" Target="../media/image42.png"/><Relationship Id="rId2" Type="http://schemas.openxmlformats.org/officeDocument/2006/relationships/image" Target="../media/image22.svg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.svg"/><Relationship Id="rId7" Type="http://schemas.openxmlformats.org/officeDocument/2006/relationships/image" Target="../media/image7.png"/><Relationship Id="rId6" Type="http://schemas.openxmlformats.org/officeDocument/2006/relationships/image" Target="../media/image3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3" Type="http://schemas.openxmlformats.org/officeDocument/2006/relationships/image" Target="../media/image5.png"/><Relationship Id="rId2" Type="http://schemas.openxmlformats.org/officeDocument/2006/relationships/image" Target="../media/image1.sv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5.png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s://freepngimg.com/png/5138-businessman-png-image" TargetMode="Externa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8.svg"/><Relationship Id="rId7" Type="http://schemas.openxmlformats.org/officeDocument/2006/relationships/image" Target="../media/image22.png"/><Relationship Id="rId6" Type="http://schemas.openxmlformats.org/officeDocument/2006/relationships/image" Target="../media/image7.svg"/><Relationship Id="rId5" Type="http://schemas.openxmlformats.org/officeDocument/2006/relationships/image" Target="../media/image21.png"/><Relationship Id="rId4" Type="http://schemas.openxmlformats.org/officeDocument/2006/relationships/image" Target="../media/image6.svg"/><Relationship Id="rId3" Type="http://schemas.openxmlformats.org/officeDocument/2006/relationships/image" Target="../media/image20.png"/><Relationship Id="rId2" Type="http://schemas.openxmlformats.org/officeDocument/2006/relationships/image" Target="../media/image5.sv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0.svg"/><Relationship Id="rId11" Type="http://schemas.openxmlformats.org/officeDocument/2006/relationships/image" Target="../media/image24.png"/><Relationship Id="rId10" Type="http://schemas.openxmlformats.org/officeDocument/2006/relationships/image" Target="../media/image9.sv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14.svg"/><Relationship Id="rId7" Type="http://schemas.openxmlformats.org/officeDocument/2006/relationships/image" Target="../media/image33.png"/><Relationship Id="rId6" Type="http://schemas.openxmlformats.org/officeDocument/2006/relationships/image" Target="../media/image13.svg"/><Relationship Id="rId5" Type="http://schemas.openxmlformats.org/officeDocument/2006/relationships/image" Target="../media/image32.png"/><Relationship Id="rId4" Type="http://schemas.openxmlformats.org/officeDocument/2006/relationships/image" Target="../media/image12.svg"/><Relationship Id="rId3" Type="http://schemas.openxmlformats.org/officeDocument/2006/relationships/image" Target="../media/image31.png"/><Relationship Id="rId2" Type="http://schemas.openxmlformats.org/officeDocument/2006/relationships/image" Target="../media/image11.sv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5.sv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68655" y="375285"/>
            <a:ext cx="108731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highlight>
                  <a:srgbClr val="00FFFF"/>
                </a:highlight>
                <a:latin typeface="Elephant" panose="02020904090505020303" charset="0"/>
                <a:cs typeface="Elephant" panose="02020904090505020303" charset="0"/>
              </a:rPr>
              <a:t>                 Machine Learning Based       </a:t>
            </a:r>
            <a:endParaRPr lang="en-US" sz="4000" b="1">
              <a:highlight>
                <a:srgbClr val="00FFFF"/>
              </a:highlight>
              <a:latin typeface="Elephant" panose="02020904090505020303" charset="0"/>
              <a:cs typeface="Elephant" panose="02020904090505020303" charset="0"/>
            </a:endParaRPr>
          </a:p>
          <a:p>
            <a:r>
              <a:rPr lang="en-US" sz="4000" b="1">
                <a:highlight>
                  <a:srgbClr val="00FFFF"/>
                </a:highlight>
                <a:latin typeface="Elephant" panose="02020904090505020303" charset="0"/>
                <a:cs typeface="Elephant" panose="02020904090505020303" charset="0"/>
              </a:rPr>
              <a:t>             Hospital Management System </a:t>
            </a:r>
            <a:endParaRPr lang="en-US" sz="4000" b="1">
              <a:highlight>
                <a:srgbClr val="00FFFF"/>
              </a:highlight>
              <a:latin typeface="Elephant" panose="02020904090505020303" charset="0"/>
              <a:cs typeface="Elephant" panose="0202090409050502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2170" y="3053080"/>
            <a:ext cx="107918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rgbClr val="FF0000"/>
                </a:solidFill>
                <a:latin typeface="Cooper Black" panose="0208090404030B020404" charset="0"/>
                <a:cs typeface="Cooper Black" panose="0208090404030B020404" charset="0"/>
              </a:rPr>
              <a:t>NAME :  PUSHPENDRA MAURYA </a:t>
            </a:r>
            <a:endParaRPr lang="en-US" sz="4000">
              <a:solidFill>
                <a:srgbClr val="FF0000"/>
              </a:solidFill>
              <a:latin typeface="Cooper Black" panose="0208090404030B020404" charset="0"/>
              <a:cs typeface="Cooper Black" panose="0208090404030B020404" charset="0"/>
            </a:endParaRPr>
          </a:p>
          <a:p>
            <a:endParaRPr lang="en-US" sz="4000">
              <a:solidFill>
                <a:srgbClr val="FF0000"/>
              </a:solidFill>
              <a:latin typeface="Cooper Black" panose="0208090404030B020404" charset="0"/>
              <a:cs typeface="Cooper Black" panose="0208090404030B020404" charset="0"/>
            </a:endParaRPr>
          </a:p>
          <a:p>
            <a:r>
              <a:rPr lang="en-US" sz="4000">
                <a:solidFill>
                  <a:srgbClr val="FF0000"/>
                </a:solidFill>
                <a:latin typeface="Cooper Black" panose="0208090404030B020404" charset="0"/>
                <a:cs typeface="Cooper Black" panose="0208090404030B020404" charset="0"/>
              </a:rPr>
              <a:t>TRAINER :  JUNAID SIR </a:t>
            </a:r>
            <a:endParaRPr lang="en-US" sz="4000">
              <a:solidFill>
                <a:srgbClr val="FF0000"/>
              </a:solidFill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330690" y="407670"/>
            <a:ext cx="690245" cy="58801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Placeholder 6" descr="images"/>
          <p:cNvPicPr>
            <a:picLocks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4718685" y="1937385"/>
            <a:ext cx="2341245" cy="80518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42340" y="1937385"/>
            <a:ext cx="3702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FF0000"/>
                </a:solidFill>
                <a:latin typeface="Cooper Black" panose="0208090404030B020404" charset="0"/>
                <a:cs typeface="Cooper Black" panose="0208090404030B020404" charset="0"/>
                <a:sym typeface="+mn-ea"/>
              </a:rPr>
              <a:t>Organized By :-</a:t>
            </a:r>
            <a:endParaRPr lang="en-US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6109855" y="254518"/>
            <a:ext cx="3477658" cy="3181409"/>
            <a:chOff x="6109855" y="254518"/>
            <a:chExt cx="3477658" cy="3181409"/>
          </a:xfrm>
        </p:grpSpPr>
        <p:sp>
          <p:nvSpPr>
            <p:cNvPr id="6" name="Rectangle 5"/>
            <p:cNvSpPr/>
            <p:nvPr/>
          </p:nvSpPr>
          <p:spPr>
            <a:xfrm>
              <a:off x="8326582" y="318655"/>
              <a:ext cx="1260763" cy="1260763"/>
            </a:xfrm>
            <a:prstGeom prst="rect">
              <a:avLst/>
            </a:prstGeom>
            <a:solidFill>
              <a:srgbClr val="8AE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6123709" y="304800"/>
              <a:ext cx="2230582" cy="3117273"/>
            </a:xfrm>
            <a:custGeom>
              <a:avLst/>
              <a:gdLst>
                <a:gd name="connsiteX0" fmla="*/ 2202873 w 2230582"/>
                <a:gd name="connsiteY0" fmla="*/ 0 h 3117273"/>
                <a:gd name="connsiteX1" fmla="*/ 2202873 w 2230582"/>
                <a:gd name="connsiteY1" fmla="*/ 0 h 3117273"/>
                <a:gd name="connsiteX2" fmla="*/ 0 w 2230582"/>
                <a:gd name="connsiteY2" fmla="*/ 3117273 h 3117273"/>
                <a:gd name="connsiteX3" fmla="*/ 2230582 w 2230582"/>
                <a:gd name="connsiteY3" fmla="*/ 1274618 h 3117273"/>
                <a:gd name="connsiteX4" fmla="*/ 2202873 w 2230582"/>
                <a:gd name="connsiteY4" fmla="*/ 0 h 311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0582" h="3117273">
                  <a:moveTo>
                    <a:pt x="2202873" y="0"/>
                  </a:moveTo>
                  <a:lnTo>
                    <a:pt x="2202873" y="0"/>
                  </a:lnTo>
                  <a:lnTo>
                    <a:pt x="0" y="3117273"/>
                  </a:lnTo>
                  <a:lnTo>
                    <a:pt x="2230582" y="1274618"/>
                  </a:lnTo>
                  <a:lnTo>
                    <a:pt x="2202873" y="0"/>
                  </a:lnTo>
                  <a:close/>
                </a:path>
              </a:pathLst>
            </a:custGeom>
            <a:solidFill>
              <a:srgbClr val="A0E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6109855" y="1562726"/>
              <a:ext cx="3477658" cy="1873201"/>
            </a:xfrm>
            <a:custGeom>
              <a:avLst/>
              <a:gdLst>
                <a:gd name="connsiteX0" fmla="*/ 0 w 3505200"/>
                <a:gd name="connsiteY0" fmla="*/ 1884218 h 1884218"/>
                <a:gd name="connsiteX1" fmla="*/ 2230581 w 3505200"/>
                <a:gd name="connsiteY1" fmla="*/ 13855 h 1884218"/>
                <a:gd name="connsiteX2" fmla="*/ 3505200 w 3505200"/>
                <a:gd name="connsiteY2" fmla="*/ 0 h 1884218"/>
                <a:gd name="connsiteX3" fmla="*/ 0 w 3505200"/>
                <a:gd name="connsiteY3" fmla="*/ 1884218 h 1884218"/>
                <a:gd name="connsiteX0-1" fmla="*/ 0 w 3477658"/>
                <a:gd name="connsiteY0-2" fmla="*/ 1873201 h 1873201"/>
                <a:gd name="connsiteX1-3" fmla="*/ 2230581 w 3477658"/>
                <a:gd name="connsiteY1-4" fmla="*/ 2838 h 1873201"/>
                <a:gd name="connsiteX2-5" fmla="*/ 3477658 w 3477658"/>
                <a:gd name="connsiteY2-6" fmla="*/ 0 h 1873201"/>
                <a:gd name="connsiteX3-7" fmla="*/ 0 w 3477658"/>
                <a:gd name="connsiteY3-8" fmla="*/ 1873201 h 18732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77658" h="1873201">
                  <a:moveTo>
                    <a:pt x="0" y="1873201"/>
                  </a:moveTo>
                  <a:lnTo>
                    <a:pt x="2230581" y="2838"/>
                  </a:lnTo>
                  <a:lnTo>
                    <a:pt x="3477658" y="0"/>
                  </a:lnTo>
                  <a:lnTo>
                    <a:pt x="0" y="1873201"/>
                  </a:lnTo>
                  <a:close/>
                </a:path>
              </a:pathLst>
            </a:custGeom>
            <a:solidFill>
              <a:srgbClr val="6CB7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/>
            <p:cNvSpPr/>
            <p:nvPr/>
          </p:nvSpPr>
          <p:spPr>
            <a:xfrm>
              <a:off x="8858614" y="687256"/>
              <a:ext cx="722201" cy="876543"/>
            </a:xfrm>
            <a:custGeom>
              <a:avLst/>
              <a:gdLst>
                <a:gd name="connsiteX0" fmla="*/ 407694 w 722201"/>
                <a:gd name="connsiteY0" fmla="*/ 873631 h 876543"/>
                <a:gd name="connsiteX1" fmla="*/ 0 w 722201"/>
                <a:gd name="connsiteY1" fmla="*/ 527090 h 876543"/>
                <a:gd name="connsiteX2" fmla="*/ 215496 w 722201"/>
                <a:gd name="connsiteY2" fmla="*/ 200935 h 876543"/>
                <a:gd name="connsiteX3" fmla="*/ 372749 w 722201"/>
                <a:gd name="connsiteY3" fmla="*/ 11648 h 876543"/>
                <a:gd name="connsiteX4" fmla="*/ 457200 w 722201"/>
                <a:gd name="connsiteY4" fmla="*/ 0 h 876543"/>
                <a:gd name="connsiteX5" fmla="*/ 722201 w 722201"/>
                <a:gd name="connsiteY5" fmla="*/ 323243 h 876543"/>
                <a:gd name="connsiteX6" fmla="*/ 722201 w 722201"/>
                <a:gd name="connsiteY6" fmla="*/ 876543 h 876543"/>
                <a:gd name="connsiteX7" fmla="*/ 407694 w 722201"/>
                <a:gd name="connsiteY7" fmla="*/ 873631 h 876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2201" h="876543">
                  <a:moveTo>
                    <a:pt x="407694" y="873631"/>
                  </a:moveTo>
                  <a:lnTo>
                    <a:pt x="0" y="527090"/>
                  </a:lnTo>
                  <a:lnTo>
                    <a:pt x="215496" y="200935"/>
                  </a:lnTo>
                  <a:lnTo>
                    <a:pt x="372749" y="11648"/>
                  </a:lnTo>
                  <a:lnTo>
                    <a:pt x="457200" y="0"/>
                  </a:lnTo>
                  <a:lnTo>
                    <a:pt x="722201" y="323243"/>
                  </a:lnTo>
                  <a:lnTo>
                    <a:pt x="722201" y="876543"/>
                  </a:lnTo>
                  <a:lnTo>
                    <a:pt x="407694" y="873631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03536" y="254518"/>
              <a:ext cx="478972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</a:rPr>
                <a:t>4</a:t>
              </a:r>
              <a:endParaRPr lang="en-US" sz="8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</a:endParaRPr>
            </a:p>
          </p:txBody>
        </p:sp>
        <p:pic>
          <p:nvPicPr>
            <p:cNvPr id="1024" name="Graphic 1023" descr="Stopwatch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850986" y="1023997"/>
              <a:ext cx="457200" cy="457200"/>
            </a:xfrm>
            <a:prstGeom prst="rect">
              <a:avLst/>
            </a:prstGeom>
            <a:scene3d>
              <a:camera prst="perspectiveLeft">
                <a:rot lat="21002299" lon="3604604" rev="21547171"/>
              </a:camera>
              <a:lightRig rig="threePt" dir="t"/>
            </a:scene3d>
          </p:spPr>
        </p:pic>
      </p:grpSp>
      <p:grpSp>
        <p:nvGrpSpPr>
          <p:cNvPr id="2" name="Group 1"/>
          <p:cNvGrpSpPr/>
          <p:nvPr/>
        </p:nvGrpSpPr>
        <p:grpSpPr>
          <a:xfrm>
            <a:off x="2583704" y="287317"/>
            <a:ext cx="3477658" cy="3148610"/>
            <a:chOff x="2583704" y="287317"/>
            <a:chExt cx="3477658" cy="3148610"/>
          </a:xfrm>
        </p:grpSpPr>
        <p:sp>
          <p:nvSpPr>
            <p:cNvPr id="28" name="Rectangle 27"/>
            <p:cNvSpPr/>
            <p:nvPr/>
          </p:nvSpPr>
          <p:spPr>
            <a:xfrm flipH="1">
              <a:off x="2583872" y="318655"/>
              <a:ext cx="1260763" cy="1260763"/>
            </a:xfrm>
            <a:prstGeom prst="rect">
              <a:avLst/>
            </a:prstGeom>
            <a:solidFill>
              <a:srgbClr val="5E1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 flipH="1">
              <a:off x="3816926" y="304800"/>
              <a:ext cx="2230582" cy="3117273"/>
            </a:xfrm>
            <a:custGeom>
              <a:avLst/>
              <a:gdLst>
                <a:gd name="connsiteX0" fmla="*/ 2202873 w 2230582"/>
                <a:gd name="connsiteY0" fmla="*/ 0 h 3117273"/>
                <a:gd name="connsiteX1" fmla="*/ 2202873 w 2230582"/>
                <a:gd name="connsiteY1" fmla="*/ 0 h 3117273"/>
                <a:gd name="connsiteX2" fmla="*/ 0 w 2230582"/>
                <a:gd name="connsiteY2" fmla="*/ 3117273 h 3117273"/>
                <a:gd name="connsiteX3" fmla="*/ 2230582 w 2230582"/>
                <a:gd name="connsiteY3" fmla="*/ 1274618 h 3117273"/>
                <a:gd name="connsiteX4" fmla="*/ 2202873 w 2230582"/>
                <a:gd name="connsiteY4" fmla="*/ 0 h 311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0582" h="3117273">
                  <a:moveTo>
                    <a:pt x="2202873" y="0"/>
                  </a:moveTo>
                  <a:lnTo>
                    <a:pt x="2202873" y="0"/>
                  </a:lnTo>
                  <a:lnTo>
                    <a:pt x="0" y="3117273"/>
                  </a:lnTo>
                  <a:lnTo>
                    <a:pt x="2230582" y="1274618"/>
                  </a:lnTo>
                  <a:lnTo>
                    <a:pt x="2202873" y="0"/>
                  </a:lnTo>
                  <a:close/>
                </a:path>
              </a:pathLst>
            </a:custGeom>
            <a:solidFill>
              <a:srgbClr val="4A1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 flipH="1">
              <a:off x="2583704" y="1562726"/>
              <a:ext cx="3477658" cy="1873201"/>
            </a:xfrm>
            <a:custGeom>
              <a:avLst/>
              <a:gdLst>
                <a:gd name="connsiteX0" fmla="*/ 0 w 3505200"/>
                <a:gd name="connsiteY0" fmla="*/ 1884218 h 1884218"/>
                <a:gd name="connsiteX1" fmla="*/ 2230581 w 3505200"/>
                <a:gd name="connsiteY1" fmla="*/ 13855 h 1884218"/>
                <a:gd name="connsiteX2" fmla="*/ 3505200 w 3505200"/>
                <a:gd name="connsiteY2" fmla="*/ 0 h 1884218"/>
                <a:gd name="connsiteX3" fmla="*/ 0 w 3505200"/>
                <a:gd name="connsiteY3" fmla="*/ 1884218 h 1884218"/>
                <a:gd name="connsiteX0-1" fmla="*/ 0 w 3477658"/>
                <a:gd name="connsiteY0-2" fmla="*/ 1873201 h 1873201"/>
                <a:gd name="connsiteX1-3" fmla="*/ 2230581 w 3477658"/>
                <a:gd name="connsiteY1-4" fmla="*/ 2838 h 1873201"/>
                <a:gd name="connsiteX2-5" fmla="*/ 3477658 w 3477658"/>
                <a:gd name="connsiteY2-6" fmla="*/ 0 h 1873201"/>
                <a:gd name="connsiteX3-7" fmla="*/ 0 w 3477658"/>
                <a:gd name="connsiteY3-8" fmla="*/ 1873201 h 18732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77658" h="1873201">
                  <a:moveTo>
                    <a:pt x="0" y="1873201"/>
                  </a:moveTo>
                  <a:lnTo>
                    <a:pt x="2230581" y="2838"/>
                  </a:lnTo>
                  <a:lnTo>
                    <a:pt x="3477658" y="0"/>
                  </a:lnTo>
                  <a:lnTo>
                    <a:pt x="0" y="1873201"/>
                  </a:lnTo>
                  <a:close/>
                </a:path>
              </a:pathLst>
            </a:custGeom>
            <a:solidFill>
              <a:srgbClr val="3711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2866768" y="539578"/>
              <a:ext cx="963827" cy="1021492"/>
            </a:xfrm>
            <a:custGeom>
              <a:avLst/>
              <a:gdLst>
                <a:gd name="connsiteX0" fmla="*/ 646670 w 963827"/>
                <a:gd name="connsiteY0" fmla="*/ 1017373 h 1021492"/>
                <a:gd name="connsiteX1" fmla="*/ 218302 w 963827"/>
                <a:gd name="connsiteY1" fmla="*/ 749644 h 1021492"/>
                <a:gd name="connsiteX2" fmla="*/ 214183 w 963827"/>
                <a:gd name="connsiteY2" fmla="*/ 444844 h 1021492"/>
                <a:gd name="connsiteX3" fmla="*/ 0 w 963827"/>
                <a:gd name="connsiteY3" fmla="*/ 354227 h 1021492"/>
                <a:gd name="connsiteX4" fmla="*/ 416010 w 963827"/>
                <a:gd name="connsiteY4" fmla="*/ 0 h 1021492"/>
                <a:gd name="connsiteX5" fmla="*/ 963827 w 963827"/>
                <a:gd name="connsiteY5" fmla="*/ 580768 h 1021492"/>
                <a:gd name="connsiteX6" fmla="*/ 959708 w 963827"/>
                <a:gd name="connsiteY6" fmla="*/ 1021492 h 1021492"/>
                <a:gd name="connsiteX7" fmla="*/ 646670 w 963827"/>
                <a:gd name="connsiteY7" fmla="*/ 1017373 h 1021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827" h="1021492">
                  <a:moveTo>
                    <a:pt x="646670" y="1017373"/>
                  </a:moveTo>
                  <a:lnTo>
                    <a:pt x="218302" y="749644"/>
                  </a:lnTo>
                  <a:lnTo>
                    <a:pt x="214183" y="444844"/>
                  </a:lnTo>
                  <a:lnTo>
                    <a:pt x="0" y="354227"/>
                  </a:lnTo>
                  <a:lnTo>
                    <a:pt x="416010" y="0"/>
                  </a:lnTo>
                  <a:lnTo>
                    <a:pt x="963827" y="580768"/>
                  </a:lnTo>
                  <a:lnTo>
                    <a:pt x="959708" y="1021492"/>
                  </a:lnTo>
                  <a:lnTo>
                    <a:pt x="646670" y="101737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696602" y="287317"/>
              <a:ext cx="4789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</a:rPr>
                <a:t>1</a:t>
              </a:r>
              <a:endParaRPr lang="en-US" sz="8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</a:endParaRPr>
            </a:p>
          </p:txBody>
        </p:sp>
        <p:pic>
          <p:nvPicPr>
            <p:cNvPr id="1027" name="Graphic 1026" descr="Ey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39002" y="1084744"/>
              <a:ext cx="457200" cy="457200"/>
            </a:xfrm>
            <a:prstGeom prst="rect">
              <a:avLst/>
            </a:prstGeom>
            <a:scene3d>
              <a:camera prst="perspectiveRight">
                <a:rot lat="20113430" lon="18514700" rev="19678298"/>
              </a:camera>
              <a:lightRig rig="threePt" dir="t"/>
            </a:scene3d>
          </p:spPr>
        </p:pic>
      </p:grpSp>
      <p:grpSp>
        <p:nvGrpSpPr>
          <p:cNvPr id="85" name="Group 84"/>
          <p:cNvGrpSpPr/>
          <p:nvPr/>
        </p:nvGrpSpPr>
        <p:grpSpPr>
          <a:xfrm>
            <a:off x="316866" y="539987"/>
            <a:ext cx="2225623" cy="782818"/>
            <a:chOff x="316866" y="539987"/>
            <a:chExt cx="2225623" cy="782818"/>
          </a:xfrm>
        </p:grpSpPr>
        <p:sp>
          <p:nvSpPr>
            <p:cNvPr id="37" name="TextBox 36"/>
            <p:cNvSpPr txBox="1"/>
            <p:nvPr/>
          </p:nvSpPr>
          <p:spPr>
            <a:xfrm>
              <a:off x="316866" y="539987"/>
              <a:ext cx="16726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5E1ED6"/>
                  </a:solidFill>
                </a:rPr>
                <a:t>SKIN</a:t>
              </a:r>
              <a:endParaRPr lang="en-US" b="1" dirty="0">
                <a:solidFill>
                  <a:srgbClr val="5E1ED6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8818" y="861140"/>
              <a:ext cx="2113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Lorem ipsum dolor sit amet, consectetuer adipiscing elit. 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410020" y="3010705"/>
            <a:ext cx="1996388" cy="935734"/>
            <a:chOff x="-410020" y="3010705"/>
            <a:chExt cx="1996388" cy="935734"/>
          </a:xfrm>
        </p:grpSpPr>
        <p:sp>
          <p:nvSpPr>
            <p:cNvPr id="57" name="TextBox 56"/>
            <p:cNvSpPr txBox="1"/>
            <p:nvPr/>
          </p:nvSpPr>
          <p:spPr>
            <a:xfrm>
              <a:off x="-410020" y="3010705"/>
              <a:ext cx="16726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D800E4"/>
                  </a:solidFill>
                </a:rPr>
                <a:t>ADULT</a:t>
              </a:r>
              <a:endParaRPr lang="en-US" b="1" dirty="0">
                <a:solidFill>
                  <a:srgbClr val="D800E4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-283149" y="3300108"/>
              <a:ext cx="1869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Lorem ipsum dolor sit amet, consectetuer adipiscing elit. 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650839" y="5618252"/>
            <a:ext cx="2113863" cy="711063"/>
            <a:chOff x="650839" y="5618252"/>
            <a:chExt cx="2113863" cy="711063"/>
          </a:xfrm>
        </p:grpSpPr>
        <p:sp>
          <p:nvSpPr>
            <p:cNvPr id="61" name="TextBox 60"/>
            <p:cNvSpPr txBox="1"/>
            <p:nvPr/>
          </p:nvSpPr>
          <p:spPr>
            <a:xfrm>
              <a:off x="650839" y="5618252"/>
              <a:ext cx="16726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E1005B"/>
                  </a:solidFill>
                </a:rPr>
                <a:t>CHILD</a:t>
              </a:r>
              <a:endParaRPr lang="en-US" b="1" dirty="0">
                <a:solidFill>
                  <a:srgbClr val="E1005B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51031" y="5867650"/>
              <a:ext cx="2113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Lorem ipsum dolor sit amet, consectetuer adipiscing elit. 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413448" y="5682984"/>
            <a:ext cx="2113671" cy="736463"/>
            <a:chOff x="9413448" y="5682984"/>
            <a:chExt cx="2113671" cy="736463"/>
          </a:xfrm>
        </p:grpSpPr>
        <p:sp>
          <p:nvSpPr>
            <p:cNvPr id="63" name="TextBox 62"/>
            <p:cNvSpPr txBox="1"/>
            <p:nvPr/>
          </p:nvSpPr>
          <p:spPr>
            <a:xfrm>
              <a:off x="9413448" y="5682984"/>
              <a:ext cx="16726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6AE0"/>
                  </a:solidFill>
                </a:rPr>
                <a:t>ENT SPECIALIST</a:t>
              </a:r>
              <a:endParaRPr lang="en-US" b="1" dirty="0">
                <a:solidFill>
                  <a:srgbClr val="006AE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413448" y="5957782"/>
              <a:ext cx="2113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Lorem ipsum dolor sit amet, consectetuer adipiscing elit. 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26" name="Group 1025"/>
          <p:cNvGrpSpPr/>
          <p:nvPr/>
        </p:nvGrpSpPr>
        <p:grpSpPr>
          <a:xfrm>
            <a:off x="10654140" y="2844932"/>
            <a:ext cx="1771695" cy="1191639"/>
            <a:chOff x="10654140" y="2844932"/>
            <a:chExt cx="1771695" cy="1191639"/>
          </a:xfrm>
        </p:grpSpPr>
        <p:sp>
          <p:nvSpPr>
            <p:cNvPr id="67" name="TextBox 66"/>
            <p:cNvSpPr txBox="1"/>
            <p:nvPr/>
          </p:nvSpPr>
          <p:spPr>
            <a:xfrm>
              <a:off x="10753200" y="2844932"/>
              <a:ext cx="16726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D8D7"/>
                  </a:solidFill>
                </a:rPr>
                <a:t>WOMEN SPECIALIST</a:t>
              </a:r>
              <a:endParaRPr lang="en-US" b="1" dirty="0">
                <a:solidFill>
                  <a:srgbClr val="00D8D7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654140" y="3390240"/>
              <a:ext cx="1672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Lorem ipsum dolor sit amet, consectetuer adipiscing elit. 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30" name="Group 1029"/>
          <p:cNvGrpSpPr/>
          <p:nvPr/>
        </p:nvGrpSpPr>
        <p:grpSpPr>
          <a:xfrm>
            <a:off x="9720846" y="540046"/>
            <a:ext cx="2113671" cy="813298"/>
            <a:chOff x="9720846" y="540046"/>
            <a:chExt cx="2113671" cy="813298"/>
          </a:xfrm>
        </p:grpSpPr>
        <p:sp>
          <p:nvSpPr>
            <p:cNvPr id="71" name="TextBox 70"/>
            <p:cNvSpPr txBox="1"/>
            <p:nvPr/>
          </p:nvSpPr>
          <p:spPr>
            <a:xfrm>
              <a:off x="10068191" y="540046"/>
              <a:ext cx="167263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6CB719"/>
                  </a:solidFill>
                </a:rPr>
                <a:t>BODY</a:t>
              </a:r>
              <a:endParaRPr lang="en-US" b="1" dirty="0">
                <a:solidFill>
                  <a:srgbClr val="6CB719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720846" y="891679"/>
              <a:ext cx="2113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Lorem ipsum dolor sit amet, consectetuer adipiscing elit. 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847108" y="3435928"/>
            <a:ext cx="3241964" cy="3237291"/>
            <a:chOff x="2847108" y="3435928"/>
            <a:chExt cx="3241964" cy="3237291"/>
          </a:xfrm>
        </p:grpSpPr>
        <p:sp>
          <p:nvSpPr>
            <p:cNvPr id="22" name="Rectangle 21"/>
            <p:cNvSpPr/>
            <p:nvPr/>
          </p:nvSpPr>
          <p:spPr>
            <a:xfrm flipH="1">
              <a:off x="2847110" y="5361707"/>
              <a:ext cx="1260763" cy="1260763"/>
            </a:xfrm>
            <a:prstGeom prst="rect">
              <a:avLst/>
            </a:prstGeom>
            <a:solidFill>
              <a:srgbClr val="E10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 flipH="1">
              <a:off x="4066308" y="3449782"/>
              <a:ext cx="2008909" cy="3161562"/>
            </a:xfrm>
            <a:custGeom>
              <a:avLst/>
              <a:gdLst>
                <a:gd name="connsiteX0" fmla="*/ 1953491 w 2008909"/>
                <a:gd name="connsiteY0" fmla="*/ 3186545 h 3186545"/>
                <a:gd name="connsiteX1" fmla="*/ 1953491 w 2008909"/>
                <a:gd name="connsiteY1" fmla="*/ 3186545 h 3186545"/>
                <a:gd name="connsiteX2" fmla="*/ 1814945 w 2008909"/>
                <a:gd name="connsiteY2" fmla="*/ 2881745 h 3186545"/>
                <a:gd name="connsiteX3" fmla="*/ 0 w 2008909"/>
                <a:gd name="connsiteY3" fmla="*/ 0 h 3186545"/>
                <a:gd name="connsiteX4" fmla="*/ 2008909 w 2008909"/>
                <a:gd name="connsiteY4" fmla="*/ 1953491 h 3186545"/>
                <a:gd name="connsiteX5" fmla="*/ 1953491 w 2008909"/>
                <a:gd name="connsiteY5" fmla="*/ 3186545 h 3186545"/>
                <a:gd name="connsiteX0-1" fmla="*/ 2008909 w 2008909"/>
                <a:gd name="connsiteY0-2" fmla="*/ 1953491 h 3186545"/>
                <a:gd name="connsiteX1-3" fmla="*/ 1953491 w 2008909"/>
                <a:gd name="connsiteY1-4" fmla="*/ 3186545 h 3186545"/>
                <a:gd name="connsiteX2-5" fmla="*/ 1814945 w 2008909"/>
                <a:gd name="connsiteY2-6" fmla="*/ 2881745 h 3186545"/>
                <a:gd name="connsiteX3-7" fmla="*/ 0 w 2008909"/>
                <a:gd name="connsiteY3-8" fmla="*/ 0 h 3186545"/>
                <a:gd name="connsiteX4-9" fmla="*/ 2008909 w 2008909"/>
                <a:gd name="connsiteY4-10" fmla="*/ 1953491 h 3186545"/>
                <a:gd name="connsiteX0-11" fmla="*/ 2008909 w 2008909"/>
                <a:gd name="connsiteY0-12" fmla="*/ 1953491 h 3161562"/>
                <a:gd name="connsiteX1-13" fmla="*/ 1968481 w 2008909"/>
                <a:gd name="connsiteY1-14" fmla="*/ 3161562 h 3161562"/>
                <a:gd name="connsiteX2-15" fmla="*/ 1814945 w 2008909"/>
                <a:gd name="connsiteY2-16" fmla="*/ 2881745 h 3161562"/>
                <a:gd name="connsiteX3-17" fmla="*/ 0 w 2008909"/>
                <a:gd name="connsiteY3-18" fmla="*/ 0 h 3161562"/>
                <a:gd name="connsiteX4-19" fmla="*/ 2008909 w 2008909"/>
                <a:gd name="connsiteY4-20" fmla="*/ 1953491 h 3161562"/>
                <a:gd name="connsiteX0-21" fmla="*/ 2008909 w 2008909"/>
                <a:gd name="connsiteY0-22" fmla="*/ 1953491 h 3161562"/>
                <a:gd name="connsiteX1-23" fmla="*/ 1968481 w 2008909"/>
                <a:gd name="connsiteY1-24" fmla="*/ 3161562 h 3161562"/>
                <a:gd name="connsiteX2-25" fmla="*/ 1814945 w 2008909"/>
                <a:gd name="connsiteY2-26" fmla="*/ 2881745 h 3161562"/>
                <a:gd name="connsiteX3-27" fmla="*/ 0 w 2008909"/>
                <a:gd name="connsiteY3-28" fmla="*/ 0 h 3161562"/>
                <a:gd name="connsiteX4-29" fmla="*/ 2008909 w 2008909"/>
                <a:gd name="connsiteY4-30" fmla="*/ 1953491 h 31615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008909" h="3161562">
                  <a:moveTo>
                    <a:pt x="2008909" y="1953491"/>
                  </a:moveTo>
                  <a:lnTo>
                    <a:pt x="1968481" y="3161562"/>
                  </a:lnTo>
                  <a:cubicBezTo>
                    <a:pt x="1900497" y="3035512"/>
                    <a:pt x="1948097" y="3098115"/>
                    <a:pt x="1814945" y="2881745"/>
                  </a:cubicBezTo>
                  <a:lnTo>
                    <a:pt x="0" y="0"/>
                  </a:lnTo>
                  <a:lnTo>
                    <a:pt x="2008909" y="1953491"/>
                  </a:lnTo>
                  <a:close/>
                </a:path>
              </a:pathLst>
            </a:custGeom>
            <a:solidFill>
              <a:srgbClr val="B40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 flipH="1">
              <a:off x="2847108" y="3435928"/>
              <a:ext cx="3241964" cy="1960986"/>
            </a:xfrm>
            <a:custGeom>
              <a:avLst/>
              <a:gdLst>
                <a:gd name="connsiteX0" fmla="*/ 0 w 3241964"/>
                <a:gd name="connsiteY0" fmla="*/ 0 h 1953491"/>
                <a:gd name="connsiteX1" fmla="*/ 3241964 w 3241964"/>
                <a:gd name="connsiteY1" fmla="*/ 1911928 h 1953491"/>
                <a:gd name="connsiteX2" fmla="*/ 1981200 w 3241964"/>
                <a:gd name="connsiteY2" fmla="*/ 1953491 h 1953491"/>
                <a:gd name="connsiteX3" fmla="*/ 0 w 3241964"/>
                <a:gd name="connsiteY3" fmla="*/ 0 h 1953491"/>
                <a:gd name="connsiteX0-1" fmla="*/ 0 w 3241964"/>
                <a:gd name="connsiteY0-2" fmla="*/ 0 h 1960986"/>
                <a:gd name="connsiteX1-3" fmla="*/ 3241964 w 3241964"/>
                <a:gd name="connsiteY1-4" fmla="*/ 1911928 h 1960986"/>
                <a:gd name="connsiteX2-5" fmla="*/ 2013679 w 3241964"/>
                <a:gd name="connsiteY2-6" fmla="*/ 1960986 h 1960986"/>
                <a:gd name="connsiteX3-7" fmla="*/ 0 w 3241964"/>
                <a:gd name="connsiteY3-8" fmla="*/ 0 h 19609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41964" h="1960986">
                  <a:moveTo>
                    <a:pt x="0" y="0"/>
                  </a:moveTo>
                  <a:lnTo>
                    <a:pt x="3241964" y="1911928"/>
                  </a:lnTo>
                  <a:lnTo>
                    <a:pt x="2013679" y="1960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00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3278659" y="5618205"/>
              <a:ext cx="823784" cy="1005017"/>
            </a:xfrm>
            <a:custGeom>
              <a:avLst/>
              <a:gdLst>
                <a:gd name="connsiteX0" fmla="*/ 428368 w 823784"/>
                <a:gd name="connsiteY0" fmla="*/ 1000898 h 1005017"/>
                <a:gd name="connsiteX1" fmla="*/ 0 w 823784"/>
                <a:gd name="connsiteY1" fmla="*/ 687860 h 1005017"/>
                <a:gd name="connsiteX2" fmla="*/ 98855 w 823784"/>
                <a:gd name="connsiteY2" fmla="*/ 531341 h 1005017"/>
                <a:gd name="connsiteX3" fmla="*/ 218303 w 823784"/>
                <a:gd name="connsiteY3" fmla="*/ 354227 h 1005017"/>
                <a:gd name="connsiteX4" fmla="*/ 119449 w 823784"/>
                <a:gd name="connsiteY4" fmla="*/ 280087 h 1005017"/>
                <a:gd name="connsiteX5" fmla="*/ 473676 w 823784"/>
                <a:gd name="connsiteY5" fmla="*/ 0 h 1005017"/>
                <a:gd name="connsiteX6" fmla="*/ 815546 w 823784"/>
                <a:gd name="connsiteY6" fmla="*/ 469557 h 1005017"/>
                <a:gd name="connsiteX7" fmla="*/ 823784 w 823784"/>
                <a:gd name="connsiteY7" fmla="*/ 1005017 h 1005017"/>
                <a:gd name="connsiteX8" fmla="*/ 428368 w 823784"/>
                <a:gd name="connsiteY8" fmla="*/ 1000898 h 100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784" h="1005017">
                  <a:moveTo>
                    <a:pt x="428368" y="1000898"/>
                  </a:moveTo>
                  <a:lnTo>
                    <a:pt x="0" y="687860"/>
                  </a:lnTo>
                  <a:lnTo>
                    <a:pt x="98855" y="531341"/>
                  </a:lnTo>
                  <a:lnTo>
                    <a:pt x="218303" y="354227"/>
                  </a:lnTo>
                  <a:lnTo>
                    <a:pt x="119449" y="280087"/>
                  </a:lnTo>
                  <a:lnTo>
                    <a:pt x="473676" y="0"/>
                  </a:lnTo>
                  <a:lnTo>
                    <a:pt x="815546" y="469557"/>
                  </a:lnTo>
                  <a:lnTo>
                    <a:pt x="823784" y="1005017"/>
                  </a:lnTo>
                  <a:lnTo>
                    <a:pt x="428368" y="1000898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56904" y="5351149"/>
              <a:ext cx="478972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</a:rPr>
                <a:t>3</a:t>
              </a:r>
              <a:endParaRPr lang="en-US" sz="8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</a:endParaRPr>
            </a:p>
          </p:txBody>
        </p:sp>
        <p:pic>
          <p:nvPicPr>
            <p:cNvPr id="86" name="Graphic 85" descr="Bullsey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31570" y="5278960"/>
              <a:ext cx="457200" cy="457200"/>
            </a:xfrm>
            <a:prstGeom prst="rect">
              <a:avLst/>
            </a:prstGeom>
            <a:scene3d>
              <a:camera prst="perspectiveRight">
                <a:rot lat="0" lon="17999987" rev="0"/>
              </a:camera>
              <a:lightRig rig="threePt" dir="t"/>
            </a:scene3d>
          </p:spPr>
        </p:pic>
      </p:grpSp>
      <p:grpSp>
        <p:nvGrpSpPr>
          <p:cNvPr id="79" name="Group 78"/>
          <p:cNvGrpSpPr/>
          <p:nvPr/>
        </p:nvGrpSpPr>
        <p:grpSpPr>
          <a:xfrm>
            <a:off x="6082145" y="3435928"/>
            <a:ext cx="3519924" cy="3274595"/>
            <a:chOff x="6082145" y="3435928"/>
            <a:chExt cx="3519924" cy="3274595"/>
          </a:xfrm>
        </p:grpSpPr>
        <p:sp>
          <p:nvSpPr>
            <p:cNvPr id="11" name="Rectangle 10"/>
            <p:cNvSpPr/>
            <p:nvPr/>
          </p:nvSpPr>
          <p:spPr>
            <a:xfrm>
              <a:off x="8063344" y="5361707"/>
              <a:ext cx="1260763" cy="1260763"/>
            </a:xfrm>
            <a:prstGeom prst="rect">
              <a:avLst/>
            </a:prstGeom>
            <a:solidFill>
              <a:srgbClr val="006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6096000" y="3449782"/>
              <a:ext cx="2008909" cy="3160968"/>
            </a:xfrm>
            <a:custGeom>
              <a:avLst/>
              <a:gdLst>
                <a:gd name="connsiteX0" fmla="*/ 1953491 w 2008909"/>
                <a:gd name="connsiteY0" fmla="*/ 3186545 h 3186545"/>
                <a:gd name="connsiteX1" fmla="*/ 1953491 w 2008909"/>
                <a:gd name="connsiteY1" fmla="*/ 3186545 h 3186545"/>
                <a:gd name="connsiteX2" fmla="*/ 1814945 w 2008909"/>
                <a:gd name="connsiteY2" fmla="*/ 2881745 h 3186545"/>
                <a:gd name="connsiteX3" fmla="*/ 0 w 2008909"/>
                <a:gd name="connsiteY3" fmla="*/ 0 h 3186545"/>
                <a:gd name="connsiteX4" fmla="*/ 2008909 w 2008909"/>
                <a:gd name="connsiteY4" fmla="*/ 1953491 h 3186545"/>
                <a:gd name="connsiteX5" fmla="*/ 1953491 w 2008909"/>
                <a:gd name="connsiteY5" fmla="*/ 3186545 h 3186545"/>
                <a:gd name="connsiteX0-1" fmla="*/ 1972674 w 2008909"/>
                <a:gd name="connsiteY0-2" fmla="*/ 3160968 h 3186545"/>
                <a:gd name="connsiteX1-3" fmla="*/ 1953491 w 2008909"/>
                <a:gd name="connsiteY1-4" fmla="*/ 3186545 h 3186545"/>
                <a:gd name="connsiteX2-5" fmla="*/ 1814945 w 2008909"/>
                <a:gd name="connsiteY2-6" fmla="*/ 2881745 h 3186545"/>
                <a:gd name="connsiteX3-7" fmla="*/ 0 w 2008909"/>
                <a:gd name="connsiteY3-8" fmla="*/ 0 h 3186545"/>
                <a:gd name="connsiteX4-9" fmla="*/ 2008909 w 2008909"/>
                <a:gd name="connsiteY4-10" fmla="*/ 1953491 h 3186545"/>
                <a:gd name="connsiteX5-11" fmla="*/ 1972674 w 2008909"/>
                <a:gd name="connsiteY5-12" fmla="*/ 3160968 h 3186545"/>
                <a:gd name="connsiteX0-13" fmla="*/ 1972674 w 2008909"/>
                <a:gd name="connsiteY0-14" fmla="*/ 3160968 h 3160968"/>
                <a:gd name="connsiteX1-15" fmla="*/ 1814945 w 2008909"/>
                <a:gd name="connsiteY1-16" fmla="*/ 2881745 h 3160968"/>
                <a:gd name="connsiteX2-17" fmla="*/ 0 w 2008909"/>
                <a:gd name="connsiteY2-18" fmla="*/ 0 h 3160968"/>
                <a:gd name="connsiteX3-19" fmla="*/ 2008909 w 2008909"/>
                <a:gd name="connsiteY3-20" fmla="*/ 1953491 h 3160968"/>
                <a:gd name="connsiteX4-21" fmla="*/ 1972674 w 2008909"/>
                <a:gd name="connsiteY4-22" fmla="*/ 3160968 h 31609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008909" h="3160968">
                  <a:moveTo>
                    <a:pt x="1972674" y="3160968"/>
                  </a:moveTo>
                  <a:lnTo>
                    <a:pt x="1814945" y="2881745"/>
                  </a:lnTo>
                  <a:lnTo>
                    <a:pt x="0" y="0"/>
                  </a:lnTo>
                  <a:lnTo>
                    <a:pt x="2008909" y="1953491"/>
                  </a:lnTo>
                  <a:lnTo>
                    <a:pt x="1972674" y="3160968"/>
                  </a:lnTo>
                  <a:close/>
                </a:path>
              </a:pathLst>
            </a:custGeom>
            <a:solidFill>
              <a:srgbClr val="328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6082145" y="3435928"/>
              <a:ext cx="3241964" cy="1963083"/>
            </a:xfrm>
            <a:custGeom>
              <a:avLst/>
              <a:gdLst>
                <a:gd name="connsiteX0" fmla="*/ 0 w 3241964"/>
                <a:gd name="connsiteY0" fmla="*/ 0 h 1953491"/>
                <a:gd name="connsiteX1" fmla="*/ 3241964 w 3241964"/>
                <a:gd name="connsiteY1" fmla="*/ 1911928 h 1953491"/>
                <a:gd name="connsiteX2" fmla="*/ 1981200 w 3241964"/>
                <a:gd name="connsiteY2" fmla="*/ 1953491 h 1953491"/>
                <a:gd name="connsiteX3" fmla="*/ 0 w 3241964"/>
                <a:gd name="connsiteY3" fmla="*/ 0 h 1953491"/>
                <a:gd name="connsiteX0-1" fmla="*/ 0 w 3241964"/>
                <a:gd name="connsiteY0-2" fmla="*/ 0 h 1956688"/>
                <a:gd name="connsiteX1-3" fmla="*/ 3241964 w 3241964"/>
                <a:gd name="connsiteY1-4" fmla="*/ 1911928 h 1956688"/>
                <a:gd name="connsiteX2-5" fmla="*/ 2032355 w 3241964"/>
                <a:gd name="connsiteY2-6" fmla="*/ 1956688 h 1956688"/>
                <a:gd name="connsiteX3-7" fmla="*/ 0 w 3241964"/>
                <a:gd name="connsiteY3-8" fmla="*/ 0 h 1956688"/>
                <a:gd name="connsiteX0-9" fmla="*/ 0 w 3241964"/>
                <a:gd name="connsiteY0-10" fmla="*/ 0 h 1963083"/>
                <a:gd name="connsiteX1-11" fmla="*/ 3241964 w 3241964"/>
                <a:gd name="connsiteY1-12" fmla="*/ 1911928 h 1963083"/>
                <a:gd name="connsiteX2-13" fmla="*/ 2016369 w 3241964"/>
                <a:gd name="connsiteY2-14" fmla="*/ 1963083 h 1963083"/>
                <a:gd name="connsiteX3-15" fmla="*/ 0 w 3241964"/>
                <a:gd name="connsiteY3-16" fmla="*/ 0 h 1963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41964" h="1963083">
                  <a:moveTo>
                    <a:pt x="0" y="0"/>
                  </a:moveTo>
                  <a:lnTo>
                    <a:pt x="3241964" y="1911928"/>
                  </a:lnTo>
                  <a:lnTo>
                    <a:pt x="2016369" y="1963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8289890" y="5647174"/>
              <a:ext cx="1034980" cy="979714"/>
            </a:xfrm>
            <a:custGeom>
              <a:avLst/>
              <a:gdLst>
                <a:gd name="connsiteX0" fmla="*/ 346668 w 1034980"/>
                <a:gd name="connsiteY0" fmla="*/ 979714 h 979714"/>
                <a:gd name="connsiteX1" fmla="*/ 0 w 1034980"/>
                <a:gd name="connsiteY1" fmla="*/ 733529 h 979714"/>
                <a:gd name="connsiteX2" fmla="*/ 211015 w 1034980"/>
                <a:gd name="connsiteY2" fmla="*/ 0 h 979714"/>
                <a:gd name="connsiteX3" fmla="*/ 1034980 w 1034980"/>
                <a:gd name="connsiteY3" fmla="*/ 602901 h 979714"/>
                <a:gd name="connsiteX4" fmla="*/ 1024932 w 1034980"/>
                <a:gd name="connsiteY4" fmla="*/ 969666 h 979714"/>
                <a:gd name="connsiteX5" fmla="*/ 346668 w 1034980"/>
                <a:gd name="connsiteY5" fmla="*/ 979714 h 97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4980" h="979714">
                  <a:moveTo>
                    <a:pt x="346668" y="979714"/>
                  </a:moveTo>
                  <a:lnTo>
                    <a:pt x="0" y="733529"/>
                  </a:lnTo>
                  <a:lnTo>
                    <a:pt x="211015" y="0"/>
                  </a:lnTo>
                  <a:lnTo>
                    <a:pt x="1034980" y="602901"/>
                  </a:lnTo>
                  <a:lnTo>
                    <a:pt x="1024932" y="969666"/>
                  </a:lnTo>
                  <a:lnTo>
                    <a:pt x="346668" y="979714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10077" y="5388453"/>
              <a:ext cx="1691992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</a:rPr>
                <a:t> 6</a:t>
              </a:r>
              <a:endParaRPr lang="en-US" sz="8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</a:endParaRPr>
            </a:p>
          </p:txBody>
        </p:sp>
        <p:pic>
          <p:nvPicPr>
            <p:cNvPr id="88" name="Graphic 87" descr="Venn diagram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72234" y="5271046"/>
              <a:ext cx="457200" cy="457200"/>
            </a:xfrm>
            <a:prstGeom prst="rect">
              <a:avLst/>
            </a:prstGeom>
            <a:scene3d>
              <a:camera prst="perspectiveLeft">
                <a:rot lat="0" lon="3600000" rev="0"/>
              </a:camera>
              <a:lightRig rig="threePt" dir="t"/>
            </a:scene3d>
          </p:spPr>
        </p:pic>
      </p:grpSp>
      <p:grpSp>
        <p:nvGrpSpPr>
          <p:cNvPr id="52" name="Group 51"/>
          <p:cNvGrpSpPr/>
          <p:nvPr/>
        </p:nvGrpSpPr>
        <p:grpSpPr>
          <a:xfrm>
            <a:off x="6137564" y="2873306"/>
            <a:ext cx="4483544" cy="1322070"/>
            <a:chOff x="6137564" y="2873306"/>
            <a:chExt cx="4483544" cy="1322070"/>
          </a:xfrm>
        </p:grpSpPr>
        <p:sp>
          <p:nvSpPr>
            <p:cNvPr id="16" name="Freeform: Shape 15"/>
            <p:cNvSpPr/>
            <p:nvPr/>
          </p:nvSpPr>
          <p:spPr>
            <a:xfrm>
              <a:off x="6137564" y="2881745"/>
              <a:ext cx="3224259" cy="1257685"/>
            </a:xfrm>
            <a:custGeom>
              <a:avLst/>
              <a:gdLst>
                <a:gd name="connsiteX0" fmla="*/ 0 w 3214254"/>
                <a:gd name="connsiteY0" fmla="*/ 526473 h 1233055"/>
                <a:gd name="connsiteX1" fmla="*/ 3214254 w 3214254"/>
                <a:gd name="connsiteY1" fmla="*/ 0 h 1233055"/>
                <a:gd name="connsiteX2" fmla="*/ 3214254 w 3214254"/>
                <a:gd name="connsiteY2" fmla="*/ 1233055 h 1233055"/>
                <a:gd name="connsiteX3" fmla="*/ 0 w 3214254"/>
                <a:gd name="connsiteY3" fmla="*/ 526473 h 1233055"/>
                <a:gd name="connsiteX0-1" fmla="*/ 0 w 3217326"/>
                <a:gd name="connsiteY0-2" fmla="*/ 526473 h 1257685"/>
                <a:gd name="connsiteX1-3" fmla="*/ 3214254 w 3217326"/>
                <a:gd name="connsiteY1-4" fmla="*/ 0 h 1257685"/>
                <a:gd name="connsiteX2-5" fmla="*/ 3217326 w 3217326"/>
                <a:gd name="connsiteY2-6" fmla="*/ 1257685 h 1257685"/>
                <a:gd name="connsiteX3-7" fmla="*/ 0 w 3217326"/>
                <a:gd name="connsiteY3-8" fmla="*/ 526473 h 12576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17326" h="1257685">
                  <a:moveTo>
                    <a:pt x="0" y="526473"/>
                  </a:moveTo>
                  <a:lnTo>
                    <a:pt x="3214254" y="0"/>
                  </a:lnTo>
                  <a:lnTo>
                    <a:pt x="3217326" y="1257685"/>
                  </a:lnTo>
                  <a:lnTo>
                    <a:pt x="0" y="526473"/>
                  </a:lnTo>
                  <a:close/>
                </a:path>
              </a:pathLst>
            </a:custGeom>
            <a:solidFill>
              <a:srgbClr val="4EE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358743" y="2881745"/>
              <a:ext cx="1260763" cy="1260763"/>
            </a:xfrm>
            <a:prstGeom prst="rect">
              <a:avLst/>
            </a:prstGeom>
            <a:solidFill>
              <a:srgbClr val="00D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9731829" y="3155182"/>
              <a:ext cx="889279" cy="989763"/>
            </a:xfrm>
            <a:custGeom>
              <a:avLst/>
              <a:gdLst>
                <a:gd name="connsiteX0" fmla="*/ 391885 w 889279"/>
                <a:gd name="connsiteY0" fmla="*/ 989763 h 989763"/>
                <a:gd name="connsiteX1" fmla="*/ 0 w 889279"/>
                <a:gd name="connsiteY1" fmla="*/ 607926 h 989763"/>
                <a:gd name="connsiteX2" fmla="*/ 452175 w 889279"/>
                <a:gd name="connsiteY2" fmla="*/ 0 h 989763"/>
                <a:gd name="connsiteX3" fmla="*/ 889279 w 889279"/>
                <a:gd name="connsiteY3" fmla="*/ 527539 h 989763"/>
                <a:gd name="connsiteX4" fmla="*/ 874206 w 889279"/>
                <a:gd name="connsiteY4" fmla="*/ 979715 h 989763"/>
                <a:gd name="connsiteX5" fmla="*/ 391885 w 889279"/>
                <a:gd name="connsiteY5" fmla="*/ 989763 h 98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9279" h="989763">
                  <a:moveTo>
                    <a:pt x="391885" y="989763"/>
                  </a:moveTo>
                  <a:lnTo>
                    <a:pt x="0" y="607926"/>
                  </a:lnTo>
                  <a:lnTo>
                    <a:pt x="452175" y="0"/>
                  </a:lnTo>
                  <a:lnTo>
                    <a:pt x="889279" y="527539"/>
                  </a:lnTo>
                  <a:lnTo>
                    <a:pt x="874206" y="979715"/>
                  </a:lnTo>
                  <a:lnTo>
                    <a:pt x="391885" y="989763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88830" y="2873306"/>
              <a:ext cx="478972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</a:rPr>
                <a:t>5</a:t>
              </a:r>
              <a:endParaRPr lang="en-US" sz="8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</a:endParaRPr>
            </a:p>
          </p:txBody>
        </p:sp>
        <p:pic>
          <p:nvPicPr>
            <p:cNvPr id="90" name="Graphic 89" descr="Presentation with bar chart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36152" y="3271805"/>
              <a:ext cx="457200" cy="457200"/>
            </a:xfrm>
            <a:prstGeom prst="rect">
              <a:avLst/>
            </a:prstGeom>
            <a:scene3d>
              <a:camera prst="perspectiveLeft">
                <a:rot lat="0" lon="3900000" rev="0"/>
              </a:camera>
              <a:lightRig rig="threePt" dir="t"/>
            </a:scene3d>
          </p:spPr>
        </p:pic>
      </p:grpSp>
      <p:grpSp>
        <p:nvGrpSpPr>
          <p:cNvPr id="4" name="Group 3"/>
          <p:cNvGrpSpPr/>
          <p:nvPr/>
        </p:nvGrpSpPr>
        <p:grpSpPr>
          <a:xfrm>
            <a:off x="1551711" y="2829292"/>
            <a:ext cx="4481942" cy="1322070"/>
            <a:chOff x="1551711" y="2829292"/>
            <a:chExt cx="4481942" cy="1322070"/>
          </a:xfrm>
        </p:grpSpPr>
        <p:sp>
          <p:nvSpPr>
            <p:cNvPr id="34" name="Freeform: Shape 33"/>
            <p:cNvSpPr/>
            <p:nvPr/>
          </p:nvSpPr>
          <p:spPr>
            <a:xfrm flipH="1">
              <a:off x="2809394" y="2881745"/>
              <a:ext cx="3224259" cy="1257685"/>
            </a:xfrm>
            <a:custGeom>
              <a:avLst/>
              <a:gdLst>
                <a:gd name="connsiteX0" fmla="*/ 0 w 3214254"/>
                <a:gd name="connsiteY0" fmla="*/ 526473 h 1233055"/>
                <a:gd name="connsiteX1" fmla="*/ 3214254 w 3214254"/>
                <a:gd name="connsiteY1" fmla="*/ 0 h 1233055"/>
                <a:gd name="connsiteX2" fmla="*/ 3214254 w 3214254"/>
                <a:gd name="connsiteY2" fmla="*/ 1233055 h 1233055"/>
                <a:gd name="connsiteX3" fmla="*/ 0 w 3214254"/>
                <a:gd name="connsiteY3" fmla="*/ 526473 h 1233055"/>
                <a:gd name="connsiteX0-1" fmla="*/ 0 w 3217326"/>
                <a:gd name="connsiteY0-2" fmla="*/ 526473 h 1257685"/>
                <a:gd name="connsiteX1-3" fmla="*/ 3214254 w 3217326"/>
                <a:gd name="connsiteY1-4" fmla="*/ 0 h 1257685"/>
                <a:gd name="connsiteX2-5" fmla="*/ 3217326 w 3217326"/>
                <a:gd name="connsiteY2-6" fmla="*/ 1257685 h 1257685"/>
                <a:gd name="connsiteX3-7" fmla="*/ 0 w 3217326"/>
                <a:gd name="connsiteY3-8" fmla="*/ 526473 h 12576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217326" h="1257685">
                  <a:moveTo>
                    <a:pt x="0" y="526473"/>
                  </a:moveTo>
                  <a:lnTo>
                    <a:pt x="3214254" y="0"/>
                  </a:lnTo>
                  <a:lnTo>
                    <a:pt x="3217326" y="1257685"/>
                  </a:lnTo>
                  <a:lnTo>
                    <a:pt x="0" y="526473"/>
                  </a:lnTo>
                  <a:close/>
                </a:path>
              </a:pathLst>
            </a:custGeom>
            <a:solidFill>
              <a:srgbClr val="AE00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flipH="1">
              <a:off x="1551711" y="2881745"/>
              <a:ext cx="1260763" cy="1260763"/>
            </a:xfrm>
            <a:prstGeom prst="rect">
              <a:avLst/>
            </a:prstGeom>
            <a:solidFill>
              <a:srgbClr val="D80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1989438" y="3138616"/>
              <a:ext cx="823784" cy="1009135"/>
            </a:xfrm>
            <a:custGeom>
              <a:avLst/>
              <a:gdLst>
                <a:gd name="connsiteX0" fmla="*/ 448962 w 823784"/>
                <a:gd name="connsiteY0" fmla="*/ 1000898 h 1009135"/>
                <a:gd name="connsiteX1" fmla="*/ 0 w 823784"/>
                <a:gd name="connsiteY1" fmla="*/ 675503 h 1009135"/>
                <a:gd name="connsiteX2" fmla="*/ 205946 w 823784"/>
                <a:gd name="connsiteY2" fmla="*/ 556054 h 1009135"/>
                <a:gd name="connsiteX3" fmla="*/ 86497 w 823784"/>
                <a:gd name="connsiteY3" fmla="*/ 366584 h 1009135"/>
                <a:gd name="connsiteX4" fmla="*/ 86497 w 823784"/>
                <a:gd name="connsiteY4" fmla="*/ 230660 h 1009135"/>
                <a:gd name="connsiteX5" fmla="*/ 350108 w 823784"/>
                <a:gd name="connsiteY5" fmla="*/ 0 h 1009135"/>
                <a:gd name="connsiteX6" fmla="*/ 823784 w 823784"/>
                <a:gd name="connsiteY6" fmla="*/ 572530 h 1009135"/>
                <a:gd name="connsiteX7" fmla="*/ 815546 w 823784"/>
                <a:gd name="connsiteY7" fmla="*/ 1009135 h 1009135"/>
                <a:gd name="connsiteX8" fmla="*/ 448962 w 823784"/>
                <a:gd name="connsiteY8" fmla="*/ 1000898 h 100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784" h="1009135">
                  <a:moveTo>
                    <a:pt x="448962" y="1000898"/>
                  </a:moveTo>
                  <a:lnTo>
                    <a:pt x="0" y="675503"/>
                  </a:lnTo>
                  <a:lnTo>
                    <a:pt x="205946" y="556054"/>
                  </a:lnTo>
                  <a:lnTo>
                    <a:pt x="86497" y="366584"/>
                  </a:lnTo>
                  <a:lnTo>
                    <a:pt x="86497" y="230660"/>
                  </a:lnTo>
                  <a:lnTo>
                    <a:pt x="350108" y="0"/>
                  </a:lnTo>
                  <a:lnTo>
                    <a:pt x="823784" y="572530"/>
                  </a:lnTo>
                  <a:lnTo>
                    <a:pt x="815546" y="1009135"/>
                  </a:lnTo>
                  <a:lnTo>
                    <a:pt x="448962" y="1000898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707237" y="2829292"/>
              <a:ext cx="478972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charset="0"/>
                </a:rPr>
                <a:t>2</a:t>
              </a:r>
              <a:endParaRPr lang="en-US" sz="8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</a:endParaRPr>
            </a:p>
          </p:txBody>
        </p:sp>
        <p:pic>
          <p:nvPicPr>
            <p:cNvPr id="1031" name="Graphic 1030" descr="Bank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23330" y="3115118"/>
              <a:ext cx="457200" cy="457200"/>
            </a:xfrm>
            <a:prstGeom prst="rect">
              <a:avLst/>
            </a:prstGeom>
            <a:scene3d>
              <a:camera prst="perspectiveRight">
                <a:rot lat="0" lon="18299985" rev="0"/>
              </a:camera>
              <a:lightRig rig="threePt" dir="t"/>
            </a:scene3d>
          </p:spPr>
        </p:pic>
      </p:grpSp>
      <p:grpSp>
        <p:nvGrpSpPr>
          <p:cNvPr id="1032" name="Group 1031"/>
          <p:cNvGrpSpPr/>
          <p:nvPr/>
        </p:nvGrpSpPr>
        <p:grpSpPr>
          <a:xfrm>
            <a:off x="4987636" y="2320636"/>
            <a:ext cx="2563378" cy="2640007"/>
            <a:chOff x="4987636" y="2320636"/>
            <a:chExt cx="2563378" cy="2640007"/>
          </a:xfrm>
        </p:grpSpPr>
        <p:sp>
          <p:nvSpPr>
            <p:cNvPr id="74" name="Oval 73"/>
            <p:cNvSpPr/>
            <p:nvPr/>
          </p:nvSpPr>
          <p:spPr>
            <a:xfrm>
              <a:off x="5039355" y="2448984"/>
              <a:ext cx="2511659" cy="2511659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4" name="Group 1033"/>
            <p:cNvGrpSpPr/>
            <p:nvPr/>
          </p:nvGrpSpPr>
          <p:grpSpPr>
            <a:xfrm>
              <a:off x="4987636" y="2320636"/>
              <a:ext cx="2317750" cy="2216727"/>
              <a:chOff x="4987636" y="2320636"/>
              <a:chExt cx="2317750" cy="2216727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987636" y="2320636"/>
                <a:ext cx="2216727" cy="22167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87636" y="2728941"/>
                <a:ext cx="2317750" cy="163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TREATMENT</a:t>
                </a: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TYPES</a:t>
                </a: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HERE</a:t>
                </a: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753748" y="1491437"/>
            <a:ext cx="1805441" cy="1894017"/>
            <a:chOff x="6381342" y="2182683"/>
            <a:chExt cx="1805441" cy="1894017"/>
          </a:xfrm>
        </p:grpSpPr>
        <p:sp>
          <p:nvSpPr>
            <p:cNvPr id="3" name="Rectangle: Top Corners Rounded 2"/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381342" y="2182683"/>
              <a:ext cx="180544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  <a:sym typeface="+mn-ea"/>
                </a:rPr>
                <a:t>STEP 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56871" y="1491437"/>
            <a:ext cx="1805441" cy="1894017"/>
            <a:chOff x="3884465" y="2182683"/>
            <a:chExt cx="1805441" cy="1894017"/>
          </a:xfrm>
        </p:grpSpPr>
        <p:sp>
          <p:nvSpPr>
            <p:cNvPr id="7" name="Rectangle: Top Corners Rounded 6"/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84465" y="2182683"/>
              <a:ext cx="180544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  <a:sym typeface="+mn-ea"/>
                </a:rPr>
                <a:t>STEP 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59994" y="1491437"/>
            <a:ext cx="1805441" cy="1894017"/>
            <a:chOff x="1387588" y="2182683"/>
            <a:chExt cx="1805441" cy="1894017"/>
          </a:xfrm>
        </p:grpSpPr>
        <p:sp>
          <p:nvSpPr>
            <p:cNvPr id="11" name="Rectangle: Top Corners Rounded 10"/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87588" y="2182683"/>
              <a:ext cx="180544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STEP 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4" name="Freeform: Shape 13"/>
          <p:cNvSpPr/>
          <p:nvPr/>
        </p:nvSpPr>
        <p:spPr>
          <a:xfrm flipV="1">
            <a:off x="2866924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/>
          <p:cNvSpPr/>
          <p:nvPr/>
        </p:nvSpPr>
        <p:spPr>
          <a:xfrm flipV="1">
            <a:off x="5363801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 flipV="1">
            <a:off x="7860678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861255" y="2965221"/>
            <a:ext cx="1591582" cy="1279030"/>
            <a:chOff x="1488849" y="3837442"/>
            <a:chExt cx="1591582" cy="1279030"/>
          </a:xfrm>
        </p:grpSpPr>
        <p:sp>
          <p:nvSpPr>
            <p:cNvPr id="18" name="TextBox 17"/>
            <p:cNvSpPr txBox="1"/>
            <p:nvPr/>
          </p:nvSpPr>
          <p:spPr>
            <a:xfrm>
              <a:off x="1488849" y="3837442"/>
              <a:ext cx="159158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Treatment Type</a:t>
              </a:r>
              <a:endParaRPr lang="en-US" sz="24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88849" y="4594502"/>
              <a:ext cx="159158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Its an Required Field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0080" y="3146196"/>
            <a:ext cx="1591582" cy="1031380"/>
            <a:chOff x="3977674" y="3837442"/>
            <a:chExt cx="1591582" cy="1031380"/>
          </a:xfrm>
        </p:grpSpPr>
        <p:sp>
          <p:nvSpPr>
            <p:cNvPr id="21" name="TextBox 20"/>
            <p:cNvSpPr txBox="1"/>
            <p:nvPr/>
          </p:nvSpPr>
          <p:spPr>
            <a:xfrm>
              <a:off x="3977674" y="3837442"/>
              <a:ext cx="159158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Doctor Name </a:t>
              </a:r>
              <a:endParaRPr lang="en-US" sz="2000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77674" y="4346852"/>
              <a:ext cx="159158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  <a:sym typeface="+mn-ea"/>
                </a:rPr>
                <a:t>Its an Required Field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860678" y="3146196"/>
            <a:ext cx="1591582" cy="983755"/>
            <a:chOff x="6488272" y="3837442"/>
            <a:chExt cx="1591582" cy="983755"/>
          </a:xfrm>
        </p:grpSpPr>
        <p:sp>
          <p:nvSpPr>
            <p:cNvPr id="24" name="TextBox 23"/>
            <p:cNvSpPr txBox="1"/>
            <p:nvPr/>
          </p:nvSpPr>
          <p:spPr>
            <a:xfrm>
              <a:off x="6488272" y="3837442"/>
              <a:ext cx="159158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Patient </a:t>
              </a:r>
              <a:endParaRPr lang="en-US" sz="2800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88272" y="4299227"/>
              <a:ext cx="159158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  <a:sym typeface="+mn-ea"/>
                </a:rPr>
                <a:t>Its an Required Field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26" name="Picture 25" descr="C:\Users\Pushpendra Maurya\Downloads\injury_treatment_medical_health_head_patient_person_pain_icon_133490.pnginjury_treatment_medical_health_head_patient_person_pain_icon_13349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03374" y="4229239"/>
            <a:ext cx="894080" cy="894352"/>
          </a:xfrm>
          <a:prstGeom prst="rect">
            <a:avLst/>
          </a:prstGeom>
        </p:spPr>
      </p:pic>
      <p:pic>
        <p:nvPicPr>
          <p:cNvPr id="27" name="Picture 26" descr="C:\Users\Pushpendra Maurya\Desktop\ppt images\admin\Doctor_Male_icon-icons.com_75051.pngDoctor_Male_icon-icons.com_7505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99826" y="4229326"/>
            <a:ext cx="897255" cy="897856"/>
          </a:xfrm>
          <a:prstGeom prst="rect">
            <a:avLst/>
          </a:prstGeom>
        </p:spPr>
      </p:pic>
      <p:pic>
        <p:nvPicPr>
          <p:cNvPr id="28" name="Picture 27" descr="C:\Users\Pushpendra Maurya\Desktop\ppt images\admin\Patient_Male_icon-icons.com_75053.pngPatient_Male_icon-icons.com_7505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99125" y="4219714"/>
            <a:ext cx="907415" cy="907480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2506663" y="377825"/>
            <a:ext cx="717804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4000" b="1" dirty="0">
                <a:solidFill>
                  <a:srgbClr val="002060"/>
                </a:solidFill>
                <a:latin typeface="Elephant" panose="02020904090505020303" charset="0"/>
                <a:cs typeface="Elephant" panose="02020904090505020303" charset="0"/>
                <a:sym typeface="+mn-ea"/>
              </a:rPr>
              <a:t>How to </a:t>
            </a:r>
            <a:r>
              <a:rPr lang="en-US" sz="4000" b="1" dirty="0">
                <a:solidFill>
                  <a:srgbClr val="002060"/>
                </a:solidFill>
                <a:latin typeface="Elephant" panose="02020904090505020303" charset="0"/>
                <a:cs typeface="Elephant" panose="02020904090505020303" charset="0"/>
                <a:sym typeface="+mn-ea"/>
              </a:rPr>
              <a:t>Book </a:t>
            </a:r>
            <a:r>
              <a:rPr lang="en-US" sz="4000" b="1" dirty="0">
                <a:solidFill>
                  <a:srgbClr val="002060"/>
                </a:solidFill>
                <a:latin typeface="Elephant" panose="02020904090505020303" charset="0"/>
                <a:cs typeface="Elephant" panose="02020904090505020303" charset="0"/>
                <a:sym typeface="+mn-ea"/>
              </a:rPr>
              <a:t> Appointment </a:t>
            </a:r>
            <a:endParaRPr lang="en-US" sz="4000">
              <a:latin typeface="Elephant" panose="02020904090505020303" charset="0"/>
              <a:cs typeface="Elephant" panose="02020904090505020303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10043160" y="6442075"/>
            <a:ext cx="1979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Add Account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336592">
            <a:off x="10613" y="3067821"/>
            <a:ext cx="10111408" cy="278295"/>
          </a:xfrm>
          <a:prstGeom prst="rect">
            <a:avLst/>
          </a:prstGeom>
          <a:gradFill flip="none" rotWithShape="1">
            <a:gsLst>
              <a:gs pos="3093">
                <a:schemeClr val="tx1">
                  <a:alpha val="63000"/>
                </a:schemeClr>
              </a:gs>
              <a:gs pos="77000">
                <a:schemeClr val="bg1">
                  <a:lumMod val="75000"/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50800"/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777889" y="2574270"/>
            <a:ext cx="1291267" cy="2512079"/>
          </a:xfrm>
          <a:prstGeom prst="rect">
            <a:avLst/>
          </a:prstGeom>
          <a:solidFill>
            <a:srgbClr val="007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208099" y="2576568"/>
            <a:ext cx="1291267" cy="2512079"/>
          </a:xfrm>
          <a:prstGeom prst="rect">
            <a:avLst/>
          </a:prstGeom>
          <a:solidFill>
            <a:srgbClr val="CC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20704" y="2602846"/>
            <a:ext cx="1291267" cy="2512079"/>
          </a:xfrm>
          <a:prstGeom prst="rect">
            <a:avLst/>
          </a:prstGeom>
          <a:solidFill>
            <a:srgbClr val="CC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6649" y="2292885"/>
            <a:ext cx="671511" cy="8737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2286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2588559"/>
            <a:ext cx="10564009" cy="326029"/>
            <a:chOff x="0" y="2588559"/>
            <a:chExt cx="10564009" cy="326029"/>
          </a:xfrm>
        </p:grpSpPr>
        <p:sp>
          <p:nvSpPr>
            <p:cNvPr id="4" name="Rectangle 3"/>
            <p:cNvSpPr/>
            <p:nvPr/>
          </p:nvSpPr>
          <p:spPr>
            <a:xfrm>
              <a:off x="0" y="2610075"/>
              <a:ext cx="10111408" cy="278295"/>
            </a:xfrm>
            <a:prstGeom prst="rect">
              <a:avLst/>
            </a:prstGeom>
            <a:gradFill flip="none" rotWithShape="1">
              <a:gsLst>
                <a:gs pos="3093">
                  <a:schemeClr val="tx1"/>
                </a:gs>
                <a:gs pos="76271">
                  <a:schemeClr val="bg1">
                    <a:lumMod val="85000"/>
                  </a:schemeClr>
                </a:gs>
                <a:gs pos="39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0413401" y="2588559"/>
              <a:ext cx="150608" cy="32602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08225" y="2602865"/>
            <a:ext cx="1911350" cy="3942080"/>
            <a:chOff x="1543534" y="2602846"/>
            <a:chExt cx="1911350" cy="3644900"/>
          </a:xfrm>
        </p:grpSpPr>
        <p:sp>
          <p:nvSpPr>
            <p:cNvPr id="15" name="Freeform: Shape 14"/>
            <p:cNvSpPr/>
            <p:nvPr/>
          </p:nvSpPr>
          <p:spPr>
            <a:xfrm>
              <a:off x="1627989" y="2602846"/>
              <a:ext cx="1826895" cy="3644900"/>
            </a:xfrm>
            <a:custGeom>
              <a:avLst/>
              <a:gdLst>
                <a:gd name="connsiteX0" fmla="*/ 148794 w 1524870"/>
                <a:gd name="connsiteY0" fmla="*/ 0 h 2675433"/>
                <a:gd name="connsiteX1" fmla="*/ 1524870 w 1524870"/>
                <a:gd name="connsiteY1" fmla="*/ 0 h 2675433"/>
                <a:gd name="connsiteX2" fmla="*/ 1330136 w 1524870"/>
                <a:gd name="connsiteY2" fmla="*/ 194734 h 2675433"/>
                <a:gd name="connsiteX3" fmla="*/ 1330136 w 1524870"/>
                <a:gd name="connsiteY3" fmla="*/ 2675433 h 2675433"/>
                <a:gd name="connsiteX4" fmla="*/ 1327374 w 1524870"/>
                <a:gd name="connsiteY4" fmla="*/ 2675433 h 2675433"/>
                <a:gd name="connsiteX5" fmla="*/ 663687 w 1524870"/>
                <a:gd name="connsiteY5" fmla="*/ 2369205 h 2675433"/>
                <a:gd name="connsiteX6" fmla="*/ 0 w 1524870"/>
                <a:gd name="connsiteY6" fmla="*/ 2675433 h 2675433"/>
                <a:gd name="connsiteX7" fmla="*/ 0 w 1524870"/>
                <a:gd name="connsiteY7" fmla="*/ 148794 h 2675433"/>
                <a:gd name="connsiteX8" fmla="*/ 148794 w 1524870"/>
                <a:gd name="connsiteY8" fmla="*/ 0 h 267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870" h="2675433">
                  <a:moveTo>
                    <a:pt x="148794" y="0"/>
                  </a:moveTo>
                  <a:lnTo>
                    <a:pt x="1524870" y="0"/>
                  </a:lnTo>
                  <a:cubicBezTo>
                    <a:pt x="1417321" y="0"/>
                    <a:pt x="1330136" y="87185"/>
                    <a:pt x="1330136" y="194734"/>
                  </a:cubicBezTo>
                  <a:lnTo>
                    <a:pt x="1330136" y="2675433"/>
                  </a:lnTo>
                  <a:lnTo>
                    <a:pt x="1327374" y="2675433"/>
                  </a:lnTo>
                  <a:lnTo>
                    <a:pt x="663687" y="2369205"/>
                  </a:lnTo>
                  <a:lnTo>
                    <a:pt x="0" y="2675433"/>
                  </a:lnTo>
                  <a:lnTo>
                    <a:pt x="0" y="148794"/>
                  </a:lnTo>
                  <a:cubicBezTo>
                    <a:pt x="0" y="66617"/>
                    <a:pt x="66617" y="0"/>
                    <a:pt x="14879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C00"/>
                </a:gs>
                <a:gs pos="100000">
                  <a:srgbClr val="FF990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43534" y="2797186"/>
              <a:ext cx="1741170" cy="653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OPTION -01</a:t>
              </a:r>
              <a:endParaRPr lang="en-US" sz="2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Receptionist</a:t>
              </a:r>
              <a:endParaRPr lang="en-US" sz="2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61314" y="3607466"/>
              <a:ext cx="1810385" cy="1279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Receptionist Name </a:t>
              </a:r>
              <a:endParaRPr 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Receptionist Contact </a:t>
              </a:r>
              <a:endParaRPr 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 Receptionist Age </a:t>
              </a:r>
              <a:endParaRPr 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Receptionist Email </a:t>
              </a:r>
              <a:endParaRPr 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Receptionist 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Address </a:t>
              </a:r>
              <a:endParaRPr 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Receptionist  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Pass </a:t>
              </a:r>
              <a:endParaRPr lang="en-US" sz="1400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pic>
          <p:nvPicPr>
            <p:cNvPr id="20" name="Graphic 19" descr="Pie chart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072489" y="5127503"/>
              <a:ext cx="719455" cy="517261"/>
            </a:xfrm>
            <a:prstGeom prst="rect">
              <a:avLst/>
            </a:prstGeom>
          </p:spPr>
        </p:pic>
      </p:grpSp>
      <p:sp>
        <p:nvSpPr>
          <p:cNvPr id="21" name="Oval 20"/>
          <p:cNvSpPr/>
          <p:nvPr/>
        </p:nvSpPr>
        <p:spPr>
          <a:xfrm>
            <a:off x="2077331" y="6247744"/>
            <a:ext cx="2457166" cy="326188"/>
          </a:xfrm>
          <a:prstGeom prst="ellipse">
            <a:avLst/>
          </a:prstGeom>
          <a:gradFill flip="none" rotWithShape="1">
            <a:gsLst>
              <a:gs pos="3093">
                <a:schemeClr val="tx1">
                  <a:alpha val="63000"/>
                </a:schemeClr>
              </a:gs>
              <a:gs pos="77000">
                <a:schemeClr val="bg1">
                  <a:lumMod val="75000"/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165100"/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679950" y="2576830"/>
            <a:ext cx="1826895" cy="3997325"/>
            <a:chOff x="1627989" y="2602846"/>
            <a:chExt cx="1826863" cy="3083580"/>
          </a:xfrm>
        </p:grpSpPr>
        <p:sp>
          <p:nvSpPr>
            <p:cNvPr id="25" name="Freeform: Shape 24"/>
            <p:cNvSpPr/>
            <p:nvPr/>
          </p:nvSpPr>
          <p:spPr>
            <a:xfrm>
              <a:off x="1627991" y="2602846"/>
              <a:ext cx="1826861" cy="3083580"/>
            </a:xfrm>
            <a:custGeom>
              <a:avLst/>
              <a:gdLst>
                <a:gd name="connsiteX0" fmla="*/ 148794 w 1524870"/>
                <a:gd name="connsiteY0" fmla="*/ 0 h 2675433"/>
                <a:gd name="connsiteX1" fmla="*/ 1524870 w 1524870"/>
                <a:gd name="connsiteY1" fmla="*/ 0 h 2675433"/>
                <a:gd name="connsiteX2" fmla="*/ 1330136 w 1524870"/>
                <a:gd name="connsiteY2" fmla="*/ 194734 h 2675433"/>
                <a:gd name="connsiteX3" fmla="*/ 1330136 w 1524870"/>
                <a:gd name="connsiteY3" fmla="*/ 2675433 h 2675433"/>
                <a:gd name="connsiteX4" fmla="*/ 1327374 w 1524870"/>
                <a:gd name="connsiteY4" fmla="*/ 2675433 h 2675433"/>
                <a:gd name="connsiteX5" fmla="*/ 663687 w 1524870"/>
                <a:gd name="connsiteY5" fmla="*/ 2369205 h 2675433"/>
                <a:gd name="connsiteX6" fmla="*/ 0 w 1524870"/>
                <a:gd name="connsiteY6" fmla="*/ 2675433 h 2675433"/>
                <a:gd name="connsiteX7" fmla="*/ 0 w 1524870"/>
                <a:gd name="connsiteY7" fmla="*/ 148794 h 2675433"/>
                <a:gd name="connsiteX8" fmla="*/ 148794 w 1524870"/>
                <a:gd name="connsiteY8" fmla="*/ 0 h 267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870" h="2675433">
                  <a:moveTo>
                    <a:pt x="148794" y="0"/>
                  </a:moveTo>
                  <a:lnTo>
                    <a:pt x="1524870" y="0"/>
                  </a:lnTo>
                  <a:cubicBezTo>
                    <a:pt x="1417321" y="0"/>
                    <a:pt x="1330136" y="87185"/>
                    <a:pt x="1330136" y="194734"/>
                  </a:cubicBezTo>
                  <a:lnTo>
                    <a:pt x="1330136" y="2675433"/>
                  </a:lnTo>
                  <a:lnTo>
                    <a:pt x="1327374" y="2675433"/>
                  </a:lnTo>
                  <a:lnTo>
                    <a:pt x="663687" y="2369205"/>
                  </a:lnTo>
                  <a:lnTo>
                    <a:pt x="0" y="2675433"/>
                  </a:lnTo>
                  <a:lnTo>
                    <a:pt x="0" y="148794"/>
                  </a:lnTo>
                  <a:cubicBezTo>
                    <a:pt x="0" y="66617"/>
                    <a:pt x="66617" y="0"/>
                    <a:pt x="14879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FF"/>
                </a:gs>
                <a:gs pos="100000">
                  <a:srgbClr val="FF006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27989" y="2797143"/>
              <a:ext cx="1608826" cy="545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OPTION -02</a:t>
              </a:r>
              <a:endParaRPr lang="en-US" sz="2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Doctor</a:t>
              </a:r>
              <a:endParaRPr lang="en-US" sz="2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62607" y="3562937"/>
              <a:ext cx="1626207" cy="1067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Doctor Name</a:t>
              </a:r>
              <a:endParaRPr 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Doctor Age </a:t>
              </a:r>
              <a:endParaRPr 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Doctor Email </a:t>
              </a:r>
              <a:endParaRPr 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Doctor Aducation</a:t>
              </a:r>
              <a:endParaRPr 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DoctorSpecial</a:t>
              </a:r>
              <a:endParaRPr 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algn="just"/>
              <a:r>
                <a:rPr lang="en-US" dirty="0">
                  <a:solidFill>
                    <a:schemeClr val="bg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rPr>
                <a:t>Doctor Password</a:t>
              </a:r>
              <a:endParaRPr lang="en-US" sz="1400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pic>
          <p:nvPicPr>
            <p:cNvPr id="28" name="Graphic 27" descr="Bar graph with upward trend RTL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72481" y="4776292"/>
              <a:ext cx="719442" cy="506011"/>
            </a:xfrm>
            <a:prstGeom prst="rect">
              <a:avLst/>
            </a:prstGeom>
          </p:spPr>
        </p:pic>
      </p:grpSp>
      <p:sp>
        <p:nvSpPr>
          <p:cNvPr id="29" name="Oval 28"/>
          <p:cNvSpPr/>
          <p:nvPr/>
        </p:nvSpPr>
        <p:spPr>
          <a:xfrm>
            <a:off x="4364726" y="6221466"/>
            <a:ext cx="2457166" cy="326188"/>
          </a:xfrm>
          <a:prstGeom prst="ellipse">
            <a:avLst/>
          </a:prstGeom>
          <a:gradFill flip="none" rotWithShape="1">
            <a:gsLst>
              <a:gs pos="3093">
                <a:schemeClr val="tx1">
                  <a:alpha val="63000"/>
                </a:schemeClr>
              </a:gs>
              <a:gs pos="77000">
                <a:schemeClr val="bg1">
                  <a:lumMod val="75000"/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165100"/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7249154" y="2574290"/>
            <a:ext cx="1827536" cy="3971290"/>
            <a:chOff x="1627348" y="2602846"/>
            <a:chExt cx="1827504" cy="3083580"/>
          </a:xfrm>
        </p:grpSpPr>
        <p:sp>
          <p:nvSpPr>
            <p:cNvPr id="32" name="Freeform: Shape 31"/>
            <p:cNvSpPr/>
            <p:nvPr/>
          </p:nvSpPr>
          <p:spPr>
            <a:xfrm>
              <a:off x="1627991" y="2602846"/>
              <a:ext cx="1826861" cy="3083580"/>
            </a:xfrm>
            <a:custGeom>
              <a:avLst/>
              <a:gdLst>
                <a:gd name="connsiteX0" fmla="*/ 148794 w 1524870"/>
                <a:gd name="connsiteY0" fmla="*/ 0 h 2675433"/>
                <a:gd name="connsiteX1" fmla="*/ 1524870 w 1524870"/>
                <a:gd name="connsiteY1" fmla="*/ 0 h 2675433"/>
                <a:gd name="connsiteX2" fmla="*/ 1330136 w 1524870"/>
                <a:gd name="connsiteY2" fmla="*/ 194734 h 2675433"/>
                <a:gd name="connsiteX3" fmla="*/ 1330136 w 1524870"/>
                <a:gd name="connsiteY3" fmla="*/ 2675433 h 2675433"/>
                <a:gd name="connsiteX4" fmla="*/ 1327374 w 1524870"/>
                <a:gd name="connsiteY4" fmla="*/ 2675433 h 2675433"/>
                <a:gd name="connsiteX5" fmla="*/ 663687 w 1524870"/>
                <a:gd name="connsiteY5" fmla="*/ 2369205 h 2675433"/>
                <a:gd name="connsiteX6" fmla="*/ 0 w 1524870"/>
                <a:gd name="connsiteY6" fmla="*/ 2675433 h 2675433"/>
                <a:gd name="connsiteX7" fmla="*/ 0 w 1524870"/>
                <a:gd name="connsiteY7" fmla="*/ 148794 h 2675433"/>
                <a:gd name="connsiteX8" fmla="*/ 148794 w 1524870"/>
                <a:gd name="connsiteY8" fmla="*/ 0 h 267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870" h="2675433">
                  <a:moveTo>
                    <a:pt x="148794" y="0"/>
                  </a:moveTo>
                  <a:lnTo>
                    <a:pt x="1524870" y="0"/>
                  </a:lnTo>
                  <a:cubicBezTo>
                    <a:pt x="1417321" y="0"/>
                    <a:pt x="1330136" y="87185"/>
                    <a:pt x="1330136" y="194734"/>
                  </a:cubicBezTo>
                  <a:lnTo>
                    <a:pt x="1330136" y="2675433"/>
                  </a:lnTo>
                  <a:lnTo>
                    <a:pt x="1327374" y="2675433"/>
                  </a:lnTo>
                  <a:lnTo>
                    <a:pt x="663687" y="2369205"/>
                  </a:lnTo>
                  <a:lnTo>
                    <a:pt x="0" y="2675433"/>
                  </a:lnTo>
                  <a:lnTo>
                    <a:pt x="0" y="148794"/>
                  </a:lnTo>
                  <a:cubicBezTo>
                    <a:pt x="0" y="66617"/>
                    <a:pt x="66617" y="0"/>
                    <a:pt x="14879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100000">
                  <a:srgbClr val="009999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27989" y="2797143"/>
              <a:ext cx="1608826" cy="54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OPTION -03</a:t>
              </a:r>
              <a:endParaRPr lang="en-US" sz="2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Patient</a:t>
              </a:r>
              <a:endParaRPr lang="en-US" sz="2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27348" y="3554446"/>
              <a:ext cx="1673196" cy="930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>
                  <a:solidFill>
                    <a:schemeClr val="bg1"/>
                  </a:solidFill>
                </a:rPr>
                <a:t>PatientName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1200" dirty="0">
                  <a:solidFill>
                    <a:schemeClr val="bg1"/>
                  </a:solidFill>
                </a:rPr>
                <a:t>PatientEmail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1200" dirty="0">
                  <a:solidFill>
                    <a:schemeClr val="bg1"/>
                  </a:solidFill>
                </a:rPr>
                <a:t>Paitent Age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1200" dirty="0">
                  <a:solidFill>
                    <a:schemeClr val="bg1"/>
                  </a:solidFill>
                </a:rPr>
                <a:t>Paitent Contact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1200" dirty="0">
                  <a:solidFill>
                    <a:schemeClr val="bg1"/>
                  </a:solidFill>
                </a:rPr>
                <a:t>Patient Treatment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1200" dirty="0">
                  <a:solidFill>
                    <a:schemeClr val="bg1"/>
                  </a:solidFill>
                </a:rPr>
                <a:t>Patient Password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35" name="Graphic 34" descr="Head with gear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72475" y="4837874"/>
              <a:ext cx="719442" cy="444245"/>
            </a:xfrm>
            <a:prstGeom prst="rect">
              <a:avLst/>
            </a:prstGeom>
          </p:spPr>
        </p:pic>
      </p:grpSp>
      <p:sp>
        <p:nvSpPr>
          <p:cNvPr id="36" name="Oval 35"/>
          <p:cNvSpPr/>
          <p:nvPr/>
        </p:nvSpPr>
        <p:spPr>
          <a:xfrm>
            <a:off x="6934516" y="6219168"/>
            <a:ext cx="2457166" cy="326188"/>
          </a:xfrm>
          <a:prstGeom prst="ellipse">
            <a:avLst/>
          </a:prstGeom>
          <a:gradFill flip="none" rotWithShape="1">
            <a:gsLst>
              <a:gs pos="3093">
                <a:schemeClr val="tx1">
                  <a:alpha val="63000"/>
                </a:schemeClr>
              </a:gs>
              <a:gs pos="77000">
                <a:schemeClr val="bg1">
                  <a:lumMod val="75000"/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165100"/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428115" y="527685"/>
            <a:ext cx="98088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>
                <a:latin typeface="Arial Rounded MT Bold" panose="020F0704030504030204" charset="0"/>
                <a:cs typeface="Arial Rounded MT Bold" panose="020F0704030504030204" charset="0"/>
              </a:rPr>
              <a:t>How to Add Account By Admin</a:t>
            </a:r>
            <a:endParaRPr lang="en-US" sz="4800" b="1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819005" y="6442075"/>
            <a:ext cx="2204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Remove Account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0" grpId="0" bldLvl="0" animBg="1"/>
      <p:bldP spid="23" grpId="0" bldLvl="0" animBg="1"/>
      <p:bldP spid="16" grpId="0" bldLvl="0" animBg="1"/>
      <p:bldP spid="21" grpId="0" bldLvl="0" animBg="1"/>
      <p:bldP spid="29" grpId="0" bldLvl="0" animBg="1"/>
      <p:bldP spid="3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-203" y="4936580"/>
            <a:ext cx="12151237" cy="228965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7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endParaRPr 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580788" y="2225744"/>
            <a:ext cx="8989256" cy="39108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RelaxedModerately" fov="7200000">
              <a:rot lat="17040000" lon="0" rev="0"/>
            </a:camera>
            <a:lightRig rig="twoPt" dir="t"/>
          </a:scene3d>
          <a:sp3d extrusionH="762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2042057" y="1424780"/>
            <a:ext cx="2358969" cy="2905819"/>
            <a:chOff x="2042057" y="1424780"/>
            <a:chExt cx="2358969" cy="2905819"/>
          </a:xfrm>
        </p:grpSpPr>
        <p:grpSp>
          <p:nvGrpSpPr>
            <p:cNvPr id="15" name="Group 14"/>
            <p:cNvGrpSpPr/>
            <p:nvPr/>
          </p:nvGrpSpPr>
          <p:grpSpPr>
            <a:xfrm>
              <a:off x="2042057" y="1424780"/>
              <a:ext cx="2358969" cy="2905819"/>
              <a:chOff x="4570017" y="917774"/>
              <a:chExt cx="3010843" cy="3708808"/>
            </a:xfrm>
            <a:effectLst>
              <a:reflection blurRad="6350" stA="51000" endPos="14000" dir="5400000" sy="-100000" algn="bl" rotWithShape="0"/>
            </a:effectLst>
          </p:grpSpPr>
          <p:sp>
            <p:nvSpPr>
              <p:cNvPr id="16" name="Rectangle 15"/>
              <p:cNvSpPr/>
              <p:nvPr/>
            </p:nvSpPr>
            <p:spPr>
              <a:xfrm>
                <a:off x="4570375" y="921436"/>
                <a:ext cx="3010485" cy="3705146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 flipV="1">
                <a:off x="4570017" y="917774"/>
                <a:ext cx="3010485" cy="1051704"/>
              </a:xfrm>
              <a:custGeom>
                <a:avLst/>
                <a:gdLst>
                  <a:gd name="connsiteX0" fmla="*/ 0 w 3010485"/>
                  <a:gd name="connsiteY0" fmla="*/ 1051704 h 1051704"/>
                  <a:gd name="connsiteX1" fmla="*/ 3010485 w 3010485"/>
                  <a:gd name="connsiteY1" fmla="*/ 1051704 h 1051704"/>
                  <a:gd name="connsiteX2" fmla="*/ 3010485 w 3010485"/>
                  <a:gd name="connsiteY2" fmla="*/ 281356 h 1051704"/>
                  <a:gd name="connsiteX3" fmla="*/ 1668429 w 3010485"/>
                  <a:gd name="connsiteY3" fmla="*/ 281356 h 1051704"/>
                  <a:gd name="connsiteX4" fmla="*/ 1505243 w 3010485"/>
                  <a:gd name="connsiteY4" fmla="*/ 0 h 1051704"/>
                  <a:gd name="connsiteX5" fmla="*/ 1342056 w 3010485"/>
                  <a:gd name="connsiteY5" fmla="*/ 281356 h 1051704"/>
                  <a:gd name="connsiteX6" fmla="*/ 0 w 3010485"/>
                  <a:gd name="connsiteY6" fmla="*/ 281356 h 1051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10485" h="1051704">
                    <a:moveTo>
                      <a:pt x="0" y="1051704"/>
                    </a:moveTo>
                    <a:lnTo>
                      <a:pt x="3010485" y="1051704"/>
                    </a:lnTo>
                    <a:lnTo>
                      <a:pt x="3010485" y="281356"/>
                    </a:lnTo>
                    <a:lnTo>
                      <a:pt x="1668429" y="281356"/>
                    </a:lnTo>
                    <a:lnTo>
                      <a:pt x="1505243" y="0"/>
                    </a:lnTo>
                    <a:lnTo>
                      <a:pt x="1342056" y="281356"/>
                    </a:lnTo>
                    <a:lnTo>
                      <a:pt x="0" y="281356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 descr="C:\Users\Pushpendra Maurya\Desktop\ppt images\admin\Doctor_Male_icon-icons.com_75051.pngDoctor_Male_icon-icons.com_7505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658642" y="3320890"/>
              <a:ext cx="850265" cy="85026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639438" y="159098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 panose="020B0604020202020204" pitchFamily="34" charset="0"/>
                </a:rPr>
                <a:t>OPTION 2</a:t>
              </a:r>
              <a:endParaRPr lang="en-US" b="1" dirty="0">
                <a:solidFill>
                  <a:schemeClr val="bg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17049" y="2246711"/>
              <a:ext cx="2235848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sym typeface="+mn-ea"/>
                </a:rPr>
                <a:t>Doctor  Account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  <a:sym typeface="+mn-ea"/>
              </a:endParaRPr>
            </a:p>
            <a:p>
              <a:pPr algn="l"/>
              <a:br>
                <a:rPr lang="en-US" sz="2000" b="1" dirty="0">
                  <a:solidFill>
                    <a:schemeClr val="bg1">
                      <a:lumMod val="50000"/>
                    </a:schemeClr>
                  </a:solidFill>
                  <a:sym typeface="+mn-ea"/>
                </a:rPr>
              </a:br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sym typeface="+mn-ea"/>
                </a:rPr>
                <a:t>Enter Email :-  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86363" y="642161"/>
            <a:ext cx="3378509" cy="4161705"/>
            <a:chOff x="4386363" y="642161"/>
            <a:chExt cx="3378509" cy="4161705"/>
          </a:xfrm>
        </p:grpSpPr>
        <p:grpSp>
          <p:nvGrpSpPr>
            <p:cNvPr id="10" name="Group 9"/>
            <p:cNvGrpSpPr/>
            <p:nvPr/>
          </p:nvGrpSpPr>
          <p:grpSpPr>
            <a:xfrm>
              <a:off x="4386363" y="642161"/>
              <a:ext cx="3378509" cy="4161705"/>
              <a:chOff x="4570017" y="917774"/>
              <a:chExt cx="3010843" cy="3708808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  <a:reflection blurRad="6350" stA="51000" endPos="14000" dir="5400000" sy="-100000" algn="bl" rotWithShape="0"/>
            </a:effectLst>
          </p:grpSpPr>
          <p:sp>
            <p:nvSpPr>
              <p:cNvPr id="6" name="Rectangle 5"/>
              <p:cNvSpPr/>
              <p:nvPr/>
            </p:nvSpPr>
            <p:spPr>
              <a:xfrm>
                <a:off x="4570375" y="921436"/>
                <a:ext cx="3010485" cy="3705146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/>
              <p:cNvSpPr/>
              <p:nvPr/>
            </p:nvSpPr>
            <p:spPr>
              <a:xfrm flipV="1">
                <a:off x="4570017" y="917774"/>
                <a:ext cx="3010485" cy="1051704"/>
              </a:xfrm>
              <a:custGeom>
                <a:avLst/>
                <a:gdLst>
                  <a:gd name="connsiteX0" fmla="*/ 0 w 3010485"/>
                  <a:gd name="connsiteY0" fmla="*/ 1051704 h 1051704"/>
                  <a:gd name="connsiteX1" fmla="*/ 3010485 w 3010485"/>
                  <a:gd name="connsiteY1" fmla="*/ 1051704 h 1051704"/>
                  <a:gd name="connsiteX2" fmla="*/ 3010485 w 3010485"/>
                  <a:gd name="connsiteY2" fmla="*/ 281356 h 1051704"/>
                  <a:gd name="connsiteX3" fmla="*/ 1668429 w 3010485"/>
                  <a:gd name="connsiteY3" fmla="*/ 281356 h 1051704"/>
                  <a:gd name="connsiteX4" fmla="*/ 1505243 w 3010485"/>
                  <a:gd name="connsiteY4" fmla="*/ 0 h 1051704"/>
                  <a:gd name="connsiteX5" fmla="*/ 1342056 w 3010485"/>
                  <a:gd name="connsiteY5" fmla="*/ 281356 h 1051704"/>
                  <a:gd name="connsiteX6" fmla="*/ 0 w 3010485"/>
                  <a:gd name="connsiteY6" fmla="*/ 281356 h 1051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10485" h="1051704">
                    <a:moveTo>
                      <a:pt x="0" y="1051704"/>
                    </a:moveTo>
                    <a:lnTo>
                      <a:pt x="3010485" y="1051704"/>
                    </a:lnTo>
                    <a:lnTo>
                      <a:pt x="3010485" y="281356"/>
                    </a:lnTo>
                    <a:lnTo>
                      <a:pt x="1668429" y="281356"/>
                    </a:lnTo>
                    <a:lnTo>
                      <a:pt x="1505243" y="0"/>
                    </a:lnTo>
                    <a:lnTo>
                      <a:pt x="1342056" y="281356"/>
                    </a:lnTo>
                    <a:lnTo>
                      <a:pt x="0" y="281356"/>
                    </a:lnTo>
                    <a:close/>
                  </a:path>
                </a:pathLst>
              </a:custGeom>
              <a:solidFill>
                <a:srgbClr val="CC00CC"/>
              </a:solidFill>
              <a:ln>
                <a:solidFill>
                  <a:srgbClr val="CC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5286323" y="905238"/>
              <a:ext cx="1619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Helvetica" panose="020B0604020202020204" pitchFamily="34" charset="0"/>
                </a:rPr>
                <a:t>OPTION 1</a:t>
              </a:r>
              <a:endParaRPr lang="en-US" sz="2400" b="1" dirty="0">
                <a:solidFill>
                  <a:schemeClr val="bg1"/>
                </a:solidFill>
                <a:latin typeface="Helvetica" panose="020B0604020202020204" pitchFamily="34" charset="0"/>
              </a:endParaRPr>
            </a:p>
          </p:txBody>
        </p:sp>
        <p:pic>
          <p:nvPicPr>
            <p:cNvPr id="7" name="Picture 6" descr="C:\Users\Pushpendra Maurya\Desktop\ppt images\admin\admin_person_user_man_2839.pngadmin_person_user_man_283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600181" y="3377899"/>
              <a:ext cx="1252220" cy="125239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479708" y="1939466"/>
              <a:ext cx="3202940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Receptionist Account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l"/>
              <a:endParaRPr lang="en-US" sz="20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l"/>
              <a:endParaRPr lang="en-US" sz="20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l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Enter Email :-  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49851" y="1424780"/>
            <a:ext cx="2358969" cy="2905819"/>
            <a:chOff x="7749851" y="1424780"/>
            <a:chExt cx="2358969" cy="2905819"/>
          </a:xfrm>
        </p:grpSpPr>
        <p:grpSp>
          <p:nvGrpSpPr>
            <p:cNvPr id="18" name="Group 17"/>
            <p:cNvGrpSpPr/>
            <p:nvPr/>
          </p:nvGrpSpPr>
          <p:grpSpPr>
            <a:xfrm>
              <a:off x="7749851" y="1424780"/>
              <a:ext cx="2358969" cy="2905819"/>
              <a:chOff x="4570017" y="917774"/>
              <a:chExt cx="3010843" cy="3708808"/>
            </a:xfrm>
            <a:effectLst>
              <a:reflection blurRad="6350" stA="51000" endPos="14000" dir="5400000" sy="-100000" algn="bl" rotWithShape="0"/>
            </a:effectLst>
          </p:grpSpPr>
          <p:sp>
            <p:nvSpPr>
              <p:cNvPr id="19" name="Rectangle 18"/>
              <p:cNvSpPr/>
              <p:nvPr/>
            </p:nvSpPr>
            <p:spPr>
              <a:xfrm>
                <a:off x="4570375" y="921436"/>
                <a:ext cx="3010485" cy="3705146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 flipV="1">
                <a:off x="4570017" y="917774"/>
                <a:ext cx="3010485" cy="1051704"/>
              </a:xfrm>
              <a:custGeom>
                <a:avLst/>
                <a:gdLst>
                  <a:gd name="connsiteX0" fmla="*/ 0 w 3010485"/>
                  <a:gd name="connsiteY0" fmla="*/ 1051704 h 1051704"/>
                  <a:gd name="connsiteX1" fmla="*/ 3010485 w 3010485"/>
                  <a:gd name="connsiteY1" fmla="*/ 1051704 h 1051704"/>
                  <a:gd name="connsiteX2" fmla="*/ 3010485 w 3010485"/>
                  <a:gd name="connsiteY2" fmla="*/ 281356 h 1051704"/>
                  <a:gd name="connsiteX3" fmla="*/ 1668429 w 3010485"/>
                  <a:gd name="connsiteY3" fmla="*/ 281356 h 1051704"/>
                  <a:gd name="connsiteX4" fmla="*/ 1505243 w 3010485"/>
                  <a:gd name="connsiteY4" fmla="*/ 0 h 1051704"/>
                  <a:gd name="connsiteX5" fmla="*/ 1342056 w 3010485"/>
                  <a:gd name="connsiteY5" fmla="*/ 281356 h 1051704"/>
                  <a:gd name="connsiteX6" fmla="*/ 0 w 3010485"/>
                  <a:gd name="connsiteY6" fmla="*/ 281356 h 1051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10485" h="1051704">
                    <a:moveTo>
                      <a:pt x="0" y="1051704"/>
                    </a:moveTo>
                    <a:lnTo>
                      <a:pt x="3010485" y="1051704"/>
                    </a:lnTo>
                    <a:lnTo>
                      <a:pt x="3010485" y="281356"/>
                    </a:lnTo>
                    <a:lnTo>
                      <a:pt x="1668429" y="281356"/>
                    </a:lnTo>
                    <a:lnTo>
                      <a:pt x="1505243" y="0"/>
                    </a:lnTo>
                    <a:lnTo>
                      <a:pt x="1342056" y="281356"/>
                    </a:lnTo>
                    <a:lnTo>
                      <a:pt x="0" y="281356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solidFill>
                  <a:srgbClr val="00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 descr="C:\Users\Pushpendra Maurya\Desktop\ppt images\admin\Patient_Male_icon-icons.com_75053.pngPatient_Male_icon-icons.com_7505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571541" y="3303110"/>
              <a:ext cx="822960" cy="82296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338749" y="156781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 panose="020B0604020202020204" pitchFamily="34" charset="0"/>
                </a:rPr>
                <a:t>OPTION 3</a:t>
              </a:r>
              <a:endParaRPr lang="en-US" b="1" dirty="0">
                <a:solidFill>
                  <a:schemeClr val="bg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32609" y="2280857"/>
              <a:ext cx="2235848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sym typeface="+mn-ea"/>
                </a:rPr>
                <a:t>Patient  Account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  <a:sym typeface="+mn-ea"/>
              </a:endParaRPr>
            </a:p>
            <a:p>
              <a:pPr algn="l"/>
              <a:endParaRPr lang="en-US" sz="2000" b="1" dirty="0">
                <a:solidFill>
                  <a:schemeClr val="bg1">
                    <a:lumMod val="50000"/>
                  </a:schemeClr>
                </a:solidFill>
                <a:sym typeface="+mn-ea"/>
              </a:endParaRPr>
            </a:p>
            <a:p>
              <a:pPr algn="l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  <a:sym typeface="+mn-ea"/>
                </a:rPr>
                <a:t>Enter Email :-  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767715" y="5256530"/>
            <a:ext cx="10600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>
                <a:latin typeface="Arial Rounded MT Bold" panose="020F0704030504030204" charset="0"/>
                <a:cs typeface="Arial Rounded MT Bold" panose="020F0704030504030204" charset="0"/>
              </a:rPr>
              <a:t>How to Remove Account By Admin</a:t>
            </a:r>
            <a:endParaRPr lang="en-US" sz="4800" b="1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10043160" y="6442075"/>
            <a:ext cx="1979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View Account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1" accel="38000" fill="hold" nodeType="click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1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accel="38000" fill="hold" nodeType="click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2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2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1" accel="38000" fill="hold" nodeType="click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2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1" accel="3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accel="3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1" accel="3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4" grpId="0" bldLvl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280026" y="-27953"/>
            <a:ext cx="2862370" cy="7281670"/>
            <a:chOff x="7262541" y="-27953"/>
            <a:chExt cx="2862370" cy="7281670"/>
          </a:xfrm>
        </p:grpSpPr>
        <p:sp>
          <p:nvSpPr>
            <p:cNvPr id="44" name="Rectangle 10"/>
            <p:cNvSpPr/>
            <p:nvPr/>
          </p:nvSpPr>
          <p:spPr>
            <a:xfrm>
              <a:off x="7262541" y="2836025"/>
              <a:ext cx="2862370" cy="4417692"/>
            </a:xfrm>
            <a:custGeom>
              <a:avLst/>
              <a:gdLst>
                <a:gd name="connsiteX0" fmla="*/ 0 w 1654629"/>
                <a:gd name="connsiteY0" fmla="*/ 0 h 3672115"/>
                <a:gd name="connsiteX1" fmla="*/ 1654629 w 1654629"/>
                <a:gd name="connsiteY1" fmla="*/ 0 h 3672115"/>
                <a:gd name="connsiteX2" fmla="*/ 1654629 w 1654629"/>
                <a:gd name="connsiteY2" fmla="*/ 3672115 h 3672115"/>
                <a:gd name="connsiteX3" fmla="*/ 0 w 1654629"/>
                <a:gd name="connsiteY3" fmla="*/ 3672115 h 3672115"/>
                <a:gd name="connsiteX4" fmla="*/ 0 w 1654629"/>
                <a:gd name="connsiteY4" fmla="*/ 0 h 3672115"/>
                <a:gd name="connsiteX0-1" fmla="*/ 0 w 2685143"/>
                <a:gd name="connsiteY0-2" fmla="*/ 0 h 4194629"/>
                <a:gd name="connsiteX1-3" fmla="*/ 1654629 w 2685143"/>
                <a:gd name="connsiteY1-4" fmla="*/ 0 h 4194629"/>
                <a:gd name="connsiteX2-5" fmla="*/ 2685143 w 2685143"/>
                <a:gd name="connsiteY2-6" fmla="*/ 4194629 h 4194629"/>
                <a:gd name="connsiteX3-7" fmla="*/ 0 w 2685143"/>
                <a:gd name="connsiteY3-8" fmla="*/ 3672115 h 4194629"/>
                <a:gd name="connsiteX4-9" fmla="*/ 0 w 2685143"/>
                <a:gd name="connsiteY4-10" fmla="*/ 0 h 4194629"/>
                <a:gd name="connsiteX0-11" fmla="*/ 0 w 3135085"/>
                <a:gd name="connsiteY0-12" fmla="*/ 0 h 4876800"/>
                <a:gd name="connsiteX1-13" fmla="*/ 1654629 w 3135085"/>
                <a:gd name="connsiteY1-14" fmla="*/ 0 h 4876800"/>
                <a:gd name="connsiteX2-15" fmla="*/ 3135085 w 3135085"/>
                <a:gd name="connsiteY2-16" fmla="*/ 4876800 h 4876800"/>
                <a:gd name="connsiteX3-17" fmla="*/ 0 w 3135085"/>
                <a:gd name="connsiteY3-18" fmla="*/ 3672115 h 4876800"/>
                <a:gd name="connsiteX4-19" fmla="*/ 0 w 3135085"/>
                <a:gd name="connsiteY4-20" fmla="*/ 0 h 4876800"/>
                <a:gd name="connsiteX0-21" fmla="*/ 0 w 3135085"/>
                <a:gd name="connsiteY0-22" fmla="*/ 348343 h 5225143"/>
                <a:gd name="connsiteX1-23" fmla="*/ 1669143 w 3135085"/>
                <a:gd name="connsiteY1-24" fmla="*/ 0 h 5225143"/>
                <a:gd name="connsiteX2-25" fmla="*/ 3135085 w 3135085"/>
                <a:gd name="connsiteY2-26" fmla="*/ 5225143 h 5225143"/>
                <a:gd name="connsiteX3-27" fmla="*/ 0 w 3135085"/>
                <a:gd name="connsiteY3-28" fmla="*/ 4020458 h 5225143"/>
                <a:gd name="connsiteX4-29" fmla="*/ 0 w 3135085"/>
                <a:gd name="connsiteY4-30" fmla="*/ 348343 h 5225143"/>
                <a:gd name="connsiteX0-31" fmla="*/ 682171 w 3135085"/>
                <a:gd name="connsiteY0-32" fmla="*/ 1291772 h 5225143"/>
                <a:gd name="connsiteX1-33" fmla="*/ 1669143 w 3135085"/>
                <a:gd name="connsiteY1-34" fmla="*/ 0 h 5225143"/>
                <a:gd name="connsiteX2-35" fmla="*/ 3135085 w 3135085"/>
                <a:gd name="connsiteY2-36" fmla="*/ 5225143 h 5225143"/>
                <a:gd name="connsiteX3-37" fmla="*/ 0 w 3135085"/>
                <a:gd name="connsiteY3-38" fmla="*/ 4020458 h 5225143"/>
                <a:gd name="connsiteX4-39" fmla="*/ 682171 w 3135085"/>
                <a:gd name="connsiteY4-40" fmla="*/ 1291772 h 5225143"/>
                <a:gd name="connsiteX0-41" fmla="*/ 682171 w 3135085"/>
                <a:gd name="connsiteY0-42" fmla="*/ 1494972 h 5428343"/>
                <a:gd name="connsiteX1-43" fmla="*/ 1611086 w 3135085"/>
                <a:gd name="connsiteY1-44" fmla="*/ 0 h 5428343"/>
                <a:gd name="connsiteX2-45" fmla="*/ 3135085 w 3135085"/>
                <a:gd name="connsiteY2-46" fmla="*/ 5428343 h 5428343"/>
                <a:gd name="connsiteX3-47" fmla="*/ 0 w 3135085"/>
                <a:gd name="connsiteY3-48" fmla="*/ 4223658 h 5428343"/>
                <a:gd name="connsiteX4-49" fmla="*/ 682171 w 3135085"/>
                <a:gd name="connsiteY4-50" fmla="*/ 1494972 h 5428343"/>
                <a:gd name="connsiteX0-51" fmla="*/ 682171 w 2717991"/>
                <a:gd name="connsiteY0-52" fmla="*/ 1494972 h 4914996"/>
                <a:gd name="connsiteX1-53" fmla="*/ 1611086 w 2717991"/>
                <a:gd name="connsiteY1-54" fmla="*/ 0 h 4914996"/>
                <a:gd name="connsiteX2-55" fmla="*/ 2717991 w 2717991"/>
                <a:gd name="connsiteY2-56" fmla="*/ 4914996 h 4914996"/>
                <a:gd name="connsiteX3-57" fmla="*/ 0 w 2717991"/>
                <a:gd name="connsiteY3-58" fmla="*/ 4223658 h 4914996"/>
                <a:gd name="connsiteX4-59" fmla="*/ 682171 w 2717991"/>
                <a:gd name="connsiteY4-60" fmla="*/ 1494972 h 4914996"/>
                <a:gd name="connsiteX0-61" fmla="*/ 682171 w 2862370"/>
                <a:gd name="connsiteY0-62" fmla="*/ 1494972 h 4995207"/>
                <a:gd name="connsiteX1-63" fmla="*/ 1611086 w 2862370"/>
                <a:gd name="connsiteY1-64" fmla="*/ 0 h 4995207"/>
                <a:gd name="connsiteX2-65" fmla="*/ 2862370 w 2862370"/>
                <a:gd name="connsiteY2-66" fmla="*/ 4995207 h 4995207"/>
                <a:gd name="connsiteX3-67" fmla="*/ 0 w 2862370"/>
                <a:gd name="connsiteY3-68" fmla="*/ 4223658 h 4995207"/>
                <a:gd name="connsiteX4-69" fmla="*/ 682171 w 2862370"/>
                <a:gd name="connsiteY4-70" fmla="*/ 1494972 h 4995207"/>
                <a:gd name="connsiteX0-71" fmla="*/ 682171 w 2862370"/>
                <a:gd name="connsiteY0-72" fmla="*/ 1494972 h 4995207"/>
                <a:gd name="connsiteX1-73" fmla="*/ 1611086 w 2862370"/>
                <a:gd name="connsiteY1-74" fmla="*/ 0 h 4995207"/>
                <a:gd name="connsiteX2-75" fmla="*/ 2862370 w 2862370"/>
                <a:gd name="connsiteY2-76" fmla="*/ 4995207 h 4995207"/>
                <a:gd name="connsiteX3-77" fmla="*/ 0 w 2862370"/>
                <a:gd name="connsiteY3-78" fmla="*/ 4223658 h 4995207"/>
                <a:gd name="connsiteX4-79" fmla="*/ 682171 w 2862370"/>
                <a:gd name="connsiteY4-80" fmla="*/ 1494972 h 4995207"/>
                <a:gd name="connsiteX0-81" fmla="*/ 682171 w 2862370"/>
                <a:gd name="connsiteY0-82" fmla="*/ 821204 h 4321439"/>
                <a:gd name="connsiteX1-83" fmla="*/ 1899843 w 2862370"/>
                <a:gd name="connsiteY1-84" fmla="*/ 0 h 4321439"/>
                <a:gd name="connsiteX2-85" fmla="*/ 2862370 w 2862370"/>
                <a:gd name="connsiteY2-86" fmla="*/ 4321439 h 4321439"/>
                <a:gd name="connsiteX3-87" fmla="*/ 0 w 2862370"/>
                <a:gd name="connsiteY3-88" fmla="*/ 3549890 h 4321439"/>
                <a:gd name="connsiteX4-89" fmla="*/ 682171 w 2862370"/>
                <a:gd name="connsiteY4-90" fmla="*/ 821204 h 4321439"/>
                <a:gd name="connsiteX0-91" fmla="*/ 682171 w 2862370"/>
                <a:gd name="connsiteY0-92" fmla="*/ 917457 h 4417692"/>
                <a:gd name="connsiteX1-93" fmla="*/ 2172559 w 2862370"/>
                <a:gd name="connsiteY1-94" fmla="*/ 0 h 4417692"/>
                <a:gd name="connsiteX2-95" fmla="*/ 2862370 w 2862370"/>
                <a:gd name="connsiteY2-96" fmla="*/ 4417692 h 4417692"/>
                <a:gd name="connsiteX3-97" fmla="*/ 0 w 2862370"/>
                <a:gd name="connsiteY3-98" fmla="*/ 3646143 h 4417692"/>
                <a:gd name="connsiteX4-99" fmla="*/ 682171 w 2862370"/>
                <a:gd name="connsiteY4-100" fmla="*/ 917457 h 44176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862370" h="4417692">
                  <a:moveTo>
                    <a:pt x="682171" y="917457"/>
                  </a:moveTo>
                  <a:lnTo>
                    <a:pt x="2172559" y="0"/>
                  </a:lnTo>
                  <a:lnTo>
                    <a:pt x="2862370" y="4417692"/>
                  </a:lnTo>
                  <a:lnTo>
                    <a:pt x="0" y="3646143"/>
                  </a:lnTo>
                  <a:lnTo>
                    <a:pt x="682171" y="917457"/>
                  </a:ln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469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319096" y="-27953"/>
              <a:ext cx="1855917" cy="6152982"/>
              <a:chOff x="7319096" y="-27953"/>
              <a:chExt cx="1855917" cy="6152982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8152516" y="1511275"/>
                <a:ext cx="859425" cy="1600782"/>
              </a:xfrm>
              <a:prstGeom prst="ellipse">
                <a:avLst/>
              </a:prstGeom>
              <a:solidFill>
                <a:schemeClr val="tx1">
                  <a:alpha val="38000"/>
                </a:schemeClr>
              </a:solidFill>
              <a:ln>
                <a:noFill/>
              </a:ln>
              <a:effectLst>
                <a:softEdge rad="304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/>
              <p:cNvSpPr/>
              <p:nvPr/>
            </p:nvSpPr>
            <p:spPr>
              <a:xfrm rot="267125">
                <a:off x="8428377" y="-27953"/>
                <a:ext cx="16042" cy="1748590"/>
              </a:xfrm>
              <a:custGeom>
                <a:avLst/>
                <a:gdLst>
                  <a:gd name="connsiteX0" fmla="*/ 0 w 16042"/>
                  <a:gd name="connsiteY0" fmla="*/ 1748590 h 1748590"/>
                  <a:gd name="connsiteX1" fmla="*/ 16042 w 16042"/>
                  <a:gd name="connsiteY1" fmla="*/ 0 h 17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042" h="1748590">
                    <a:moveTo>
                      <a:pt x="0" y="1748590"/>
                    </a:moveTo>
                    <a:lnTo>
                      <a:pt x="16042" y="0"/>
                    </a:lnTo>
                  </a:path>
                </a:pathLst>
              </a:custGeom>
              <a:noFill/>
              <a:ln w="60325">
                <a:solidFill>
                  <a:schemeClr val="tx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520384" y="3004457"/>
                <a:ext cx="1654629" cy="3120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520383" y="2394855"/>
                <a:ext cx="1654629" cy="609601"/>
              </a:xfrm>
              <a:prstGeom prst="rect">
                <a:avLst/>
              </a:prstGeom>
              <a:solidFill>
                <a:srgbClr val="30BF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/>
              <p:cNvSpPr/>
              <p:nvPr/>
            </p:nvSpPr>
            <p:spPr>
              <a:xfrm flipH="1">
                <a:off x="7865311" y="2258510"/>
                <a:ext cx="964772" cy="399570"/>
              </a:xfrm>
              <a:custGeom>
                <a:avLst/>
                <a:gdLst>
                  <a:gd name="connsiteX0" fmla="*/ 1976361 w 2104572"/>
                  <a:gd name="connsiteY0" fmla="*/ 0 h 1117600"/>
                  <a:gd name="connsiteX1" fmla="*/ 128211 w 2104572"/>
                  <a:gd name="connsiteY1" fmla="*/ 0 h 1117600"/>
                  <a:gd name="connsiteX2" fmla="*/ 0 w 2104572"/>
                  <a:gd name="connsiteY2" fmla="*/ 128211 h 1117600"/>
                  <a:gd name="connsiteX3" fmla="*/ 0 w 2104572"/>
                  <a:gd name="connsiteY3" fmla="*/ 989389 h 1117600"/>
                  <a:gd name="connsiteX4" fmla="*/ 128211 w 2104572"/>
                  <a:gd name="connsiteY4" fmla="*/ 1117600 h 1117600"/>
                  <a:gd name="connsiteX5" fmla="*/ 500743 w 2104572"/>
                  <a:gd name="connsiteY5" fmla="*/ 1117600 h 1117600"/>
                  <a:gd name="connsiteX6" fmla="*/ 500743 w 2104572"/>
                  <a:gd name="connsiteY6" fmla="*/ 776514 h 1117600"/>
                  <a:gd name="connsiteX7" fmla="*/ 768740 w 2104572"/>
                  <a:gd name="connsiteY7" fmla="*/ 1117600 h 1117600"/>
                  <a:gd name="connsiteX8" fmla="*/ 1372119 w 2104572"/>
                  <a:gd name="connsiteY8" fmla="*/ 1117600 h 1117600"/>
                  <a:gd name="connsiteX9" fmla="*/ 1640115 w 2104572"/>
                  <a:gd name="connsiteY9" fmla="*/ 776514 h 1117600"/>
                  <a:gd name="connsiteX10" fmla="*/ 1640115 w 2104572"/>
                  <a:gd name="connsiteY10" fmla="*/ 1117600 h 1117600"/>
                  <a:gd name="connsiteX11" fmla="*/ 1976361 w 2104572"/>
                  <a:gd name="connsiteY11" fmla="*/ 1117600 h 1117600"/>
                  <a:gd name="connsiteX12" fmla="*/ 2104572 w 2104572"/>
                  <a:gd name="connsiteY12" fmla="*/ 989389 h 1117600"/>
                  <a:gd name="connsiteX13" fmla="*/ 2104572 w 2104572"/>
                  <a:gd name="connsiteY13" fmla="*/ 128211 h 1117600"/>
                  <a:gd name="connsiteX14" fmla="*/ 1976361 w 2104572"/>
                  <a:gd name="connsiteY14" fmla="*/ 0 h 111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04572" h="1117600">
                    <a:moveTo>
                      <a:pt x="1976361" y="0"/>
                    </a:moveTo>
                    <a:lnTo>
                      <a:pt x="128211" y="0"/>
                    </a:lnTo>
                    <a:cubicBezTo>
                      <a:pt x="57402" y="0"/>
                      <a:pt x="0" y="57402"/>
                      <a:pt x="0" y="128211"/>
                    </a:cubicBezTo>
                    <a:lnTo>
                      <a:pt x="0" y="989389"/>
                    </a:lnTo>
                    <a:cubicBezTo>
                      <a:pt x="0" y="1060198"/>
                      <a:pt x="57402" y="1117600"/>
                      <a:pt x="128211" y="1117600"/>
                    </a:cubicBezTo>
                    <a:lnTo>
                      <a:pt x="500743" y="1117600"/>
                    </a:lnTo>
                    <a:lnTo>
                      <a:pt x="500743" y="776514"/>
                    </a:lnTo>
                    <a:lnTo>
                      <a:pt x="768740" y="1117600"/>
                    </a:lnTo>
                    <a:lnTo>
                      <a:pt x="1372119" y="1117600"/>
                    </a:lnTo>
                    <a:lnTo>
                      <a:pt x="1640115" y="776514"/>
                    </a:lnTo>
                    <a:lnTo>
                      <a:pt x="1640115" y="1117600"/>
                    </a:lnTo>
                    <a:lnTo>
                      <a:pt x="1976361" y="1117600"/>
                    </a:lnTo>
                    <a:cubicBezTo>
                      <a:pt x="2047170" y="1117600"/>
                      <a:pt x="2104572" y="1060198"/>
                      <a:pt x="2104572" y="989389"/>
                    </a:cubicBezTo>
                    <a:lnTo>
                      <a:pt x="2104572" y="128211"/>
                    </a:lnTo>
                    <a:cubicBezTo>
                      <a:pt x="2104572" y="57402"/>
                      <a:pt x="2047170" y="0"/>
                      <a:pt x="197636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16000">
                    <a:schemeClr val="tx1">
                      <a:lumMod val="85000"/>
                      <a:lumOff val="15000"/>
                    </a:schemeClr>
                  </a:gs>
                  <a:gs pos="86000">
                    <a:schemeClr val="tx1">
                      <a:lumMod val="65000"/>
                      <a:lumOff val="35000"/>
                    </a:schemeClr>
                  </a:gs>
                  <a:gs pos="95575">
                    <a:schemeClr val="bg1">
                      <a:lumMod val="50000"/>
                    </a:schemeClr>
                  </a:gs>
                  <a:gs pos="89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Freeform: Shape 52"/>
              <p:cNvSpPr/>
              <p:nvPr/>
            </p:nvSpPr>
            <p:spPr>
              <a:xfrm>
                <a:off x="8094550" y="1756228"/>
                <a:ext cx="499463" cy="835257"/>
              </a:xfrm>
              <a:custGeom>
                <a:avLst/>
                <a:gdLst>
                  <a:gd name="connsiteX0" fmla="*/ 0 w 499463"/>
                  <a:gd name="connsiteY0" fmla="*/ 814508 h 829876"/>
                  <a:gd name="connsiteX1" fmla="*/ 115261 w 499463"/>
                  <a:gd name="connsiteY1" fmla="*/ 230521 h 829876"/>
                  <a:gd name="connsiteX2" fmla="*/ 238205 w 499463"/>
                  <a:gd name="connsiteY2" fmla="*/ 0 h 829876"/>
                  <a:gd name="connsiteX3" fmla="*/ 376518 w 499463"/>
                  <a:gd name="connsiteY3" fmla="*/ 230521 h 829876"/>
                  <a:gd name="connsiteX4" fmla="*/ 499463 w 499463"/>
                  <a:gd name="connsiteY4" fmla="*/ 829876 h 829876"/>
                  <a:gd name="connsiteX0-1" fmla="*/ 0 w 499463"/>
                  <a:gd name="connsiteY0-2" fmla="*/ 814508 h 829876"/>
                  <a:gd name="connsiteX1-3" fmla="*/ 115261 w 499463"/>
                  <a:gd name="connsiteY1-4" fmla="*/ 230521 h 829876"/>
                  <a:gd name="connsiteX2-5" fmla="*/ 238205 w 499463"/>
                  <a:gd name="connsiteY2-6" fmla="*/ 0 h 829876"/>
                  <a:gd name="connsiteX3-7" fmla="*/ 376518 w 499463"/>
                  <a:gd name="connsiteY3-8" fmla="*/ 230521 h 829876"/>
                  <a:gd name="connsiteX4-9" fmla="*/ 499463 w 499463"/>
                  <a:gd name="connsiteY4-10" fmla="*/ 829876 h 829876"/>
                  <a:gd name="connsiteX0-11" fmla="*/ 0 w 499463"/>
                  <a:gd name="connsiteY0-12" fmla="*/ 819889 h 835257"/>
                  <a:gd name="connsiteX1-13" fmla="*/ 115261 w 499463"/>
                  <a:gd name="connsiteY1-14" fmla="*/ 235902 h 835257"/>
                  <a:gd name="connsiteX2-15" fmla="*/ 238205 w 499463"/>
                  <a:gd name="connsiteY2-16" fmla="*/ 5381 h 835257"/>
                  <a:gd name="connsiteX3-17" fmla="*/ 376518 w 499463"/>
                  <a:gd name="connsiteY3-18" fmla="*/ 235902 h 835257"/>
                  <a:gd name="connsiteX4-19" fmla="*/ 499463 w 499463"/>
                  <a:gd name="connsiteY4-20" fmla="*/ 835257 h 835257"/>
                  <a:gd name="connsiteX0-21" fmla="*/ 0 w 499463"/>
                  <a:gd name="connsiteY0-22" fmla="*/ 819889 h 835257"/>
                  <a:gd name="connsiteX1-23" fmla="*/ 115261 w 499463"/>
                  <a:gd name="connsiteY1-24" fmla="*/ 235902 h 835257"/>
                  <a:gd name="connsiteX2-25" fmla="*/ 238205 w 499463"/>
                  <a:gd name="connsiteY2-26" fmla="*/ 5381 h 835257"/>
                  <a:gd name="connsiteX3-27" fmla="*/ 376518 w 499463"/>
                  <a:gd name="connsiteY3-28" fmla="*/ 235902 h 835257"/>
                  <a:gd name="connsiteX4-29" fmla="*/ 499463 w 499463"/>
                  <a:gd name="connsiteY4-30" fmla="*/ 835257 h 835257"/>
                  <a:gd name="connsiteX0-31" fmla="*/ 0 w 499463"/>
                  <a:gd name="connsiteY0-32" fmla="*/ 819889 h 835257"/>
                  <a:gd name="connsiteX1-33" fmla="*/ 115261 w 499463"/>
                  <a:gd name="connsiteY1-34" fmla="*/ 235902 h 835257"/>
                  <a:gd name="connsiteX2-35" fmla="*/ 238205 w 499463"/>
                  <a:gd name="connsiteY2-36" fmla="*/ 5381 h 835257"/>
                  <a:gd name="connsiteX3-37" fmla="*/ 376518 w 499463"/>
                  <a:gd name="connsiteY3-38" fmla="*/ 235902 h 835257"/>
                  <a:gd name="connsiteX4-39" fmla="*/ 499463 w 499463"/>
                  <a:gd name="connsiteY4-40" fmla="*/ 835257 h 83525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99463" h="835257">
                    <a:moveTo>
                      <a:pt x="0" y="819889"/>
                    </a:moveTo>
                    <a:lnTo>
                      <a:pt x="115261" y="235902"/>
                    </a:lnTo>
                    <a:cubicBezTo>
                      <a:pt x="12742" y="12224"/>
                      <a:pt x="227259" y="-14559"/>
                      <a:pt x="238205" y="5381"/>
                    </a:cubicBezTo>
                    <a:cubicBezTo>
                      <a:pt x="394438" y="-24570"/>
                      <a:pt x="430531" y="129027"/>
                      <a:pt x="376518" y="235902"/>
                    </a:cubicBezTo>
                    <a:lnTo>
                      <a:pt x="499463" y="835257"/>
                    </a:lnTo>
                  </a:path>
                </a:pathLst>
              </a:custGeom>
              <a:noFill/>
              <a:ln w="41275">
                <a:gradFill flip="none" rotWithShape="1">
                  <a:gsLst>
                    <a:gs pos="54000">
                      <a:schemeClr val="tx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8900000" scaled="1"/>
                  <a:tileRect/>
                </a:gradFill>
              </a:ln>
              <a:scene3d>
                <a:camera prst="orthographicFront"/>
                <a:lightRig rig="flat" dir="t"/>
              </a:scene3d>
              <a:sp3d prstMaterial="metal"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/>
              <p:cNvSpPr/>
              <p:nvPr/>
            </p:nvSpPr>
            <p:spPr>
              <a:xfrm>
                <a:off x="8336241" y="-12986"/>
                <a:ext cx="16042" cy="1783080"/>
              </a:xfrm>
              <a:custGeom>
                <a:avLst/>
                <a:gdLst>
                  <a:gd name="connsiteX0" fmla="*/ 0 w 16042"/>
                  <a:gd name="connsiteY0" fmla="*/ 1748590 h 1748590"/>
                  <a:gd name="connsiteX1" fmla="*/ 16042 w 16042"/>
                  <a:gd name="connsiteY1" fmla="*/ 0 h 17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042" h="1748590">
                    <a:moveTo>
                      <a:pt x="0" y="1748590"/>
                    </a:moveTo>
                    <a:lnTo>
                      <a:pt x="16042" y="0"/>
                    </a:lnTo>
                  </a:path>
                </a:pathLst>
              </a:cu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785169" y="3268321"/>
                <a:ext cx="1044914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latin typeface="Helvetica" panose="020B0604020202020204" pitchFamily="34" charset="0"/>
                  </a:rPr>
                  <a:t>4</a:t>
                </a:r>
                <a:endParaRPr lang="en-US" sz="4400" b="1" dirty="0">
                  <a:latin typeface="Helvetica" panose="020B0604020202020204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319096" y="4125106"/>
                <a:ext cx="1654629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Helvetica" panose="020B0604020202020204" pitchFamily="34" charset="0"/>
                  </a:rPr>
                  <a:t>Appointment</a:t>
                </a:r>
                <a:endParaRPr lang="en-US" sz="1600" b="1" dirty="0">
                  <a:latin typeface="Helvetica" panose="020B0604020202020204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520383" y="4518083"/>
                <a:ext cx="1654629" cy="57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sym typeface="+mn-ea"/>
                  </a:rPr>
                  <a:t>View All the Appointment  those are Appointed. </a:t>
                </a:r>
                <a:endParaRPr 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351044" y="-27953"/>
            <a:ext cx="2862370" cy="7281670"/>
            <a:chOff x="4951356" y="-27953"/>
            <a:chExt cx="2862370" cy="7281670"/>
          </a:xfrm>
        </p:grpSpPr>
        <p:sp>
          <p:nvSpPr>
            <p:cNvPr id="78" name="Oval 77"/>
            <p:cNvSpPr/>
            <p:nvPr/>
          </p:nvSpPr>
          <p:spPr>
            <a:xfrm>
              <a:off x="5850640" y="1521608"/>
              <a:ext cx="859425" cy="1600782"/>
            </a:xfrm>
            <a:prstGeom prst="ellips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 rot="267125">
              <a:off x="6117192" y="-27953"/>
              <a:ext cx="16042" cy="1748590"/>
            </a:xfrm>
            <a:custGeom>
              <a:avLst/>
              <a:gdLst>
                <a:gd name="connsiteX0" fmla="*/ 0 w 16042"/>
                <a:gd name="connsiteY0" fmla="*/ 1748590 h 1748590"/>
                <a:gd name="connsiteX1" fmla="*/ 16042 w 16042"/>
                <a:gd name="connsiteY1" fmla="*/ 0 h 17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42" h="1748590">
                  <a:moveTo>
                    <a:pt x="0" y="1748590"/>
                  </a:moveTo>
                  <a:lnTo>
                    <a:pt x="16042" y="0"/>
                  </a:lnTo>
                </a:path>
              </a:pathLst>
            </a:custGeom>
            <a:noFill/>
            <a:ln w="60325">
              <a:solidFill>
                <a:schemeClr val="tx1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0"/>
            <p:cNvSpPr/>
            <p:nvPr/>
          </p:nvSpPr>
          <p:spPr>
            <a:xfrm>
              <a:off x="4951356" y="2836025"/>
              <a:ext cx="2862370" cy="4417692"/>
            </a:xfrm>
            <a:custGeom>
              <a:avLst/>
              <a:gdLst>
                <a:gd name="connsiteX0" fmla="*/ 0 w 1654629"/>
                <a:gd name="connsiteY0" fmla="*/ 0 h 3672115"/>
                <a:gd name="connsiteX1" fmla="*/ 1654629 w 1654629"/>
                <a:gd name="connsiteY1" fmla="*/ 0 h 3672115"/>
                <a:gd name="connsiteX2" fmla="*/ 1654629 w 1654629"/>
                <a:gd name="connsiteY2" fmla="*/ 3672115 h 3672115"/>
                <a:gd name="connsiteX3" fmla="*/ 0 w 1654629"/>
                <a:gd name="connsiteY3" fmla="*/ 3672115 h 3672115"/>
                <a:gd name="connsiteX4" fmla="*/ 0 w 1654629"/>
                <a:gd name="connsiteY4" fmla="*/ 0 h 3672115"/>
                <a:gd name="connsiteX0-1" fmla="*/ 0 w 2685143"/>
                <a:gd name="connsiteY0-2" fmla="*/ 0 h 4194629"/>
                <a:gd name="connsiteX1-3" fmla="*/ 1654629 w 2685143"/>
                <a:gd name="connsiteY1-4" fmla="*/ 0 h 4194629"/>
                <a:gd name="connsiteX2-5" fmla="*/ 2685143 w 2685143"/>
                <a:gd name="connsiteY2-6" fmla="*/ 4194629 h 4194629"/>
                <a:gd name="connsiteX3-7" fmla="*/ 0 w 2685143"/>
                <a:gd name="connsiteY3-8" fmla="*/ 3672115 h 4194629"/>
                <a:gd name="connsiteX4-9" fmla="*/ 0 w 2685143"/>
                <a:gd name="connsiteY4-10" fmla="*/ 0 h 4194629"/>
                <a:gd name="connsiteX0-11" fmla="*/ 0 w 3135085"/>
                <a:gd name="connsiteY0-12" fmla="*/ 0 h 4876800"/>
                <a:gd name="connsiteX1-13" fmla="*/ 1654629 w 3135085"/>
                <a:gd name="connsiteY1-14" fmla="*/ 0 h 4876800"/>
                <a:gd name="connsiteX2-15" fmla="*/ 3135085 w 3135085"/>
                <a:gd name="connsiteY2-16" fmla="*/ 4876800 h 4876800"/>
                <a:gd name="connsiteX3-17" fmla="*/ 0 w 3135085"/>
                <a:gd name="connsiteY3-18" fmla="*/ 3672115 h 4876800"/>
                <a:gd name="connsiteX4-19" fmla="*/ 0 w 3135085"/>
                <a:gd name="connsiteY4-20" fmla="*/ 0 h 4876800"/>
                <a:gd name="connsiteX0-21" fmla="*/ 0 w 3135085"/>
                <a:gd name="connsiteY0-22" fmla="*/ 348343 h 5225143"/>
                <a:gd name="connsiteX1-23" fmla="*/ 1669143 w 3135085"/>
                <a:gd name="connsiteY1-24" fmla="*/ 0 h 5225143"/>
                <a:gd name="connsiteX2-25" fmla="*/ 3135085 w 3135085"/>
                <a:gd name="connsiteY2-26" fmla="*/ 5225143 h 5225143"/>
                <a:gd name="connsiteX3-27" fmla="*/ 0 w 3135085"/>
                <a:gd name="connsiteY3-28" fmla="*/ 4020458 h 5225143"/>
                <a:gd name="connsiteX4-29" fmla="*/ 0 w 3135085"/>
                <a:gd name="connsiteY4-30" fmla="*/ 348343 h 5225143"/>
                <a:gd name="connsiteX0-31" fmla="*/ 682171 w 3135085"/>
                <a:gd name="connsiteY0-32" fmla="*/ 1291772 h 5225143"/>
                <a:gd name="connsiteX1-33" fmla="*/ 1669143 w 3135085"/>
                <a:gd name="connsiteY1-34" fmla="*/ 0 h 5225143"/>
                <a:gd name="connsiteX2-35" fmla="*/ 3135085 w 3135085"/>
                <a:gd name="connsiteY2-36" fmla="*/ 5225143 h 5225143"/>
                <a:gd name="connsiteX3-37" fmla="*/ 0 w 3135085"/>
                <a:gd name="connsiteY3-38" fmla="*/ 4020458 h 5225143"/>
                <a:gd name="connsiteX4-39" fmla="*/ 682171 w 3135085"/>
                <a:gd name="connsiteY4-40" fmla="*/ 1291772 h 5225143"/>
                <a:gd name="connsiteX0-41" fmla="*/ 682171 w 3135085"/>
                <a:gd name="connsiteY0-42" fmla="*/ 1494972 h 5428343"/>
                <a:gd name="connsiteX1-43" fmla="*/ 1611086 w 3135085"/>
                <a:gd name="connsiteY1-44" fmla="*/ 0 h 5428343"/>
                <a:gd name="connsiteX2-45" fmla="*/ 3135085 w 3135085"/>
                <a:gd name="connsiteY2-46" fmla="*/ 5428343 h 5428343"/>
                <a:gd name="connsiteX3-47" fmla="*/ 0 w 3135085"/>
                <a:gd name="connsiteY3-48" fmla="*/ 4223658 h 5428343"/>
                <a:gd name="connsiteX4-49" fmla="*/ 682171 w 3135085"/>
                <a:gd name="connsiteY4-50" fmla="*/ 1494972 h 5428343"/>
                <a:gd name="connsiteX0-51" fmla="*/ 682171 w 2717991"/>
                <a:gd name="connsiteY0-52" fmla="*/ 1494972 h 4914996"/>
                <a:gd name="connsiteX1-53" fmla="*/ 1611086 w 2717991"/>
                <a:gd name="connsiteY1-54" fmla="*/ 0 h 4914996"/>
                <a:gd name="connsiteX2-55" fmla="*/ 2717991 w 2717991"/>
                <a:gd name="connsiteY2-56" fmla="*/ 4914996 h 4914996"/>
                <a:gd name="connsiteX3-57" fmla="*/ 0 w 2717991"/>
                <a:gd name="connsiteY3-58" fmla="*/ 4223658 h 4914996"/>
                <a:gd name="connsiteX4-59" fmla="*/ 682171 w 2717991"/>
                <a:gd name="connsiteY4-60" fmla="*/ 1494972 h 4914996"/>
                <a:gd name="connsiteX0-61" fmla="*/ 682171 w 2862370"/>
                <a:gd name="connsiteY0-62" fmla="*/ 1494972 h 4995207"/>
                <a:gd name="connsiteX1-63" fmla="*/ 1611086 w 2862370"/>
                <a:gd name="connsiteY1-64" fmla="*/ 0 h 4995207"/>
                <a:gd name="connsiteX2-65" fmla="*/ 2862370 w 2862370"/>
                <a:gd name="connsiteY2-66" fmla="*/ 4995207 h 4995207"/>
                <a:gd name="connsiteX3-67" fmla="*/ 0 w 2862370"/>
                <a:gd name="connsiteY3-68" fmla="*/ 4223658 h 4995207"/>
                <a:gd name="connsiteX4-69" fmla="*/ 682171 w 2862370"/>
                <a:gd name="connsiteY4-70" fmla="*/ 1494972 h 4995207"/>
                <a:gd name="connsiteX0-71" fmla="*/ 682171 w 2862370"/>
                <a:gd name="connsiteY0-72" fmla="*/ 1494972 h 4995207"/>
                <a:gd name="connsiteX1-73" fmla="*/ 1611086 w 2862370"/>
                <a:gd name="connsiteY1-74" fmla="*/ 0 h 4995207"/>
                <a:gd name="connsiteX2-75" fmla="*/ 2862370 w 2862370"/>
                <a:gd name="connsiteY2-76" fmla="*/ 4995207 h 4995207"/>
                <a:gd name="connsiteX3-77" fmla="*/ 0 w 2862370"/>
                <a:gd name="connsiteY3-78" fmla="*/ 4223658 h 4995207"/>
                <a:gd name="connsiteX4-79" fmla="*/ 682171 w 2862370"/>
                <a:gd name="connsiteY4-80" fmla="*/ 1494972 h 4995207"/>
                <a:gd name="connsiteX0-81" fmla="*/ 682171 w 2862370"/>
                <a:gd name="connsiteY0-82" fmla="*/ 821204 h 4321439"/>
                <a:gd name="connsiteX1-83" fmla="*/ 1899843 w 2862370"/>
                <a:gd name="connsiteY1-84" fmla="*/ 0 h 4321439"/>
                <a:gd name="connsiteX2-85" fmla="*/ 2862370 w 2862370"/>
                <a:gd name="connsiteY2-86" fmla="*/ 4321439 h 4321439"/>
                <a:gd name="connsiteX3-87" fmla="*/ 0 w 2862370"/>
                <a:gd name="connsiteY3-88" fmla="*/ 3549890 h 4321439"/>
                <a:gd name="connsiteX4-89" fmla="*/ 682171 w 2862370"/>
                <a:gd name="connsiteY4-90" fmla="*/ 821204 h 4321439"/>
                <a:gd name="connsiteX0-91" fmla="*/ 682171 w 2862370"/>
                <a:gd name="connsiteY0-92" fmla="*/ 917457 h 4417692"/>
                <a:gd name="connsiteX1-93" fmla="*/ 2172559 w 2862370"/>
                <a:gd name="connsiteY1-94" fmla="*/ 0 h 4417692"/>
                <a:gd name="connsiteX2-95" fmla="*/ 2862370 w 2862370"/>
                <a:gd name="connsiteY2-96" fmla="*/ 4417692 h 4417692"/>
                <a:gd name="connsiteX3-97" fmla="*/ 0 w 2862370"/>
                <a:gd name="connsiteY3-98" fmla="*/ 3646143 h 4417692"/>
                <a:gd name="connsiteX4-99" fmla="*/ 682171 w 2862370"/>
                <a:gd name="connsiteY4-100" fmla="*/ 917457 h 44176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862370" h="4417692">
                  <a:moveTo>
                    <a:pt x="682171" y="917457"/>
                  </a:moveTo>
                  <a:lnTo>
                    <a:pt x="2172559" y="0"/>
                  </a:lnTo>
                  <a:lnTo>
                    <a:pt x="2862370" y="4417692"/>
                  </a:lnTo>
                  <a:lnTo>
                    <a:pt x="0" y="3646143"/>
                  </a:lnTo>
                  <a:lnTo>
                    <a:pt x="682171" y="917457"/>
                  </a:ln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469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209199" y="3004457"/>
              <a:ext cx="1654629" cy="3120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209198" y="2394855"/>
              <a:ext cx="1654629" cy="609601"/>
            </a:xfrm>
            <a:prstGeom prst="rect">
              <a:avLst/>
            </a:prstGeom>
            <a:solidFill>
              <a:srgbClr val="FDB4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/>
            <p:cNvSpPr/>
            <p:nvPr/>
          </p:nvSpPr>
          <p:spPr>
            <a:xfrm flipH="1">
              <a:off x="5554126" y="2258510"/>
              <a:ext cx="964772" cy="399570"/>
            </a:xfrm>
            <a:custGeom>
              <a:avLst/>
              <a:gdLst>
                <a:gd name="connsiteX0" fmla="*/ 1976361 w 2104572"/>
                <a:gd name="connsiteY0" fmla="*/ 0 h 1117600"/>
                <a:gd name="connsiteX1" fmla="*/ 128211 w 2104572"/>
                <a:gd name="connsiteY1" fmla="*/ 0 h 1117600"/>
                <a:gd name="connsiteX2" fmla="*/ 0 w 2104572"/>
                <a:gd name="connsiteY2" fmla="*/ 128211 h 1117600"/>
                <a:gd name="connsiteX3" fmla="*/ 0 w 2104572"/>
                <a:gd name="connsiteY3" fmla="*/ 989389 h 1117600"/>
                <a:gd name="connsiteX4" fmla="*/ 128211 w 2104572"/>
                <a:gd name="connsiteY4" fmla="*/ 1117600 h 1117600"/>
                <a:gd name="connsiteX5" fmla="*/ 500743 w 2104572"/>
                <a:gd name="connsiteY5" fmla="*/ 1117600 h 1117600"/>
                <a:gd name="connsiteX6" fmla="*/ 500743 w 2104572"/>
                <a:gd name="connsiteY6" fmla="*/ 776514 h 1117600"/>
                <a:gd name="connsiteX7" fmla="*/ 768740 w 2104572"/>
                <a:gd name="connsiteY7" fmla="*/ 1117600 h 1117600"/>
                <a:gd name="connsiteX8" fmla="*/ 1372119 w 2104572"/>
                <a:gd name="connsiteY8" fmla="*/ 1117600 h 1117600"/>
                <a:gd name="connsiteX9" fmla="*/ 1640115 w 2104572"/>
                <a:gd name="connsiteY9" fmla="*/ 776514 h 1117600"/>
                <a:gd name="connsiteX10" fmla="*/ 1640115 w 2104572"/>
                <a:gd name="connsiteY10" fmla="*/ 1117600 h 1117600"/>
                <a:gd name="connsiteX11" fmla="*/ 1976361 w 2104572"/>
                <a:gd name="connsiteY11" fmla="*/ 1117600 h 1117600"/>
                <a:gd name="connsiteX12" fmla="*/ 2104572 w 2104572"/>
                <a:gd name="connsiteY12" fmla="*/ 989389 h 1117600"/>
                <a:gd name="connsiteX13" fmla="*/ 2104572 w 2104572"/>
                <a:gd name="connsiteY13" fmla="*/ 128211 h 1117600"/>
                <a:gd name="connsiteX14" fmla="*/ 1976361 w 2104572"/>
                <a:gd name="connsiteY14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4572" h="1117600">
                  <a:moveTo>
                    <a:pt x="1976361" y="0"/>
                  </a:moveTo>
                  <a:lnTo>
                    <a:pt x="128211" y="0"/>
                  </a:lnTo>
                  <a:cubicBezTo>
                    <a:pt x="57402" y="0"/>
                    <a:pt x="0" y="57402"/>
                    <a:pt x="0" y="128211"/>
                  </a:cubicBezTo>
                  <a:lnTo>
                    <a:pt x="0" y="989389"/>
                  </a:lnTo>
                  <a:cubicBezTo>
                    <a:pt x="0" y="1060198"/>
                    <a:pt x="57402" y="1117600"/>
                    <a:pt x="128211" y="1117600"/>
                  </a:cubicBezTo>
                  <a:lnTo>
                    <a:pt x="500743" y="1117600"/>
                  </a:lnTo>
                  <a:lnTo>
                    <a:pt x="500743" y="776514"/>
                  </a:lnTo>
                  <a:lnTo>
                    <a:pt x="768740" y="1117600"/>
                  </a:lnTo>
                  <a:lnTo>
                    <a:pt x="1372119" y="1117600"/>
                  </a:lnTo>
                  <a:lnTo>
                    <a:pt x="1640115" y="776514"/>
                  </a:lnTo>
                  <a:lnTo>
                    <a:pt x="1640115" y="1117600"/>
                  </a:lnTo>
                  <a:lnTo>
                    <a:pt x="1976361" y="1117600"/>
                  </a:lnTo>
                  <a:cubicBezTo>
                    <a:pt x="2047170" y="1117600"/>
                    <a:pt x="2104572" y="1060198"/>
                    <a:pt x="2104572" y="989389"/>
                  </a:cubicBezTo>
                  <a:lnTo>
                    <a:pt x="2104572" y="128211"/>
                  </a:lnTo>
                  <a:cubicBezTo>
                    <a:pt x="2104572" y="57402"/>
                    <a:pt x="2047170" y="0"/>
                    <a:pt x="19763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6000">
                  <a:schemeClr val="tx1">
                    <a:lumMod val="85000"/>
                    <a:lumOff val="15000"/>
                  </a:schemeClr>
                </a:gs>
                <a:gs pos="86000">
                  <a:schemeClr val="tx1">
                    <a:lumMod val="65000"/>
                    <a:lumOff val="35000"/>
                  </a:schemeClr>
                </a:gs>
                <a:gs pos="95575">
                  <a:schemeClr val="bg1">
                    <a:lumMod val="50000"/>
                  </a:schemeClr>
                </a:gs>
                <a:gs pos="89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5783365" y="1756228"/>
              <a:ext cx="499463" cy="835257"/>
            </a:xfrm>
            <a:custGeom>
              <a:avLst/>
              <a:gdLst>
                <a:gd name="connsiteX0" fmla="*/ 0 w 499463"/>
                <a:gd name="connsiteY0" fmla="*/ 814508 h 829876"/>
                <a:gd name="connsiteX1" fmla="*/ 115261 w 499463"/>
                <a:gd name="connsiteY1" fmla="*/ 230521 h 829876"/>
                <a:gd name="connsiteX2" fmla="*/ 238205 w 499463"/>
                <a:gd name="connsiteY2" fmla="*/ 0 h 829876"/>
                <a:gd name="connsiteX3" fmla="*/ 376518 w 499463"/>
                <a:gd name="connsiteY3" fmla="*/ 230521 h 829876"/>
                <a:gd name="connsiteX4" fmla="*/ 499463 w 499463"/>
                <a:gd name="connsiteY4" fmla="*/ 829876 h 829876"/>
                <a:gd name="connsiteX0-1" fmla="*/ 0 w 499463"/>
                <a:gd name="connsiteY0-2" fmla="*/ 814508 h 829876"/>
                <a:gd name="connsiteX1-3" fmla="*/ 115261 w 499463"/>
                <a:gd name="connsiteY1-4" fmla="*/ 230521 h 829876"/>
                <a:gd name="connsiteX2-5" fmla="*/ 238205 w 499463"/>
                <a:gd name="connsiteY2-6" fmla="*/ 0 h 829876"/>
                <a:gd name="connsiteX3-7" fmla="*/ 376518 w 499463"/>
                <a:gd name="connsiteY3-8" fmla="*/ 230521 h 829876"/>
                <a:gd name="connsiteX4-9" fmla="*/ 499463 w 499463"/>
                <a:gd name="connsiteY4-10" fmla="*/ 829876 h 829876"/>
                <a:gd name="connsiteX0-11" fmla="*/ 0 w 499463"/>
                <a:gd name="connsiteY0-12" fmla="*/ 819889 h 835257"/>
                <a:gd name="connsiteX1-13" fmla="*/ 115261 w 499463"/>
                <a:gd name="connsiteY1-14" fmla="*/ 235902 h 835257"/>
                <a:gd name="connsiteX2-15" fmla="*/ 238205 w 499463"/>
                <a:gd name="connsiteY2-16" fmla="*/ 5381 h 835257"/>
                <a:gd name="connsiteX3-17" fmla="*/ 376518 w 499463"/>
                <a:gd name="connsiteY3-18" fmla="*/ 235902 h 835257"/>
                <a:gd name="connsiteX4-19" fmla="*/ 499463 w 499463"/>
                <a:gd name="connsiteY4-20" fmla="*/ 835257 h 835257"/>
                <a:gd name="connsiteX0-21" fmla="*/ 0 w 499463"/>
                <a:gd name="connsiteY0-22" fmla="*/ 819889 h 835257"/>
                <a:gd name="connsiteX1-23" fmla="*/ 115261 w 499463"/>
                <a:gd name="connsiteY1-24" fmla="*/ 235902 h 835257"/>
                <a:gd name="connsiteX2-25" fmla="*/ 238205 w 499463"/>
                <a:gd name="connsiteY2-26" fmla="*/ 5381 h 835257"/>
                <a:gd name="connsiteX3-27" fmla="*/ 376518 w 499463"/>
                <a:gd name="connsiteY3-28" fmla="*/ 235902 h 835257"/>
                <a:gd name="connsiteX4-29" fmla="*/ 499463 w 499463"/>
                <a:gd name="connsiteY4-30" fmla="*/ 835257 h 835257"/>
                <a:gd name="connsiteX0-31" fmla="*/ 0 w 499463"/>
                <a:gd name="connsiteY0-32" fmla="*/ 819889 h 835257"/>
                <a:gd name="connsiteX1-33" fmla="*/ 115261 w 499463"/>
                <a:gd name="connsiteY1-34" fmla="*/ 235902 h 835257"/>
                <a:gd name="connsiteX2-35" fmla="*/ 238205 w 499463"/>
                <a:gd name="connsiteY2-36" fmla="*/ 5381 h 835257"/>
                <a:gd name="connsiteX3-37" fmla="*/ 376518 w 499463"/>
                <a:gd name="connsiteY3-38" fmla="*/ 235902 h 835257"/>
                <a:gd name="connsiteX4-39" fmla="*/ 499463 w 499463"/>
                <a:gd name="connsiteY4-40" fmla="*/ 835257 h 8352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99463" h="835257">
                  <a:moveTo>
                    <a:pt x="0" y="819889"/>
                  </a:moveTo>
                  <a:lnTo>
                    <a:pt x="115261" y="235902"/>
                  </a:lnTo>
                  <a:cubicBezTo>
                    <a:pt x="12742" y="12224"/>
                    <a:pt x="227259" y="-14559"/>
                    <a:pt x="238205" y="5381"/>
                  </a:cubicBezTo>
                  <a:cubicBezTo>
                    <a:pt x="394438" y="-24570"/>
                    <a:pt x="430531" y="129027"/>
                    <a:pt x="376518" y="235902"/>
                  </a:cubicBezTo>
                  <a:lnTo>
                    <a:pt x="499463" y="835257"/>
                  </a:lnTo>
                </a:path>
              </a:pathLst>
            </a:custGeom>
            <a:noFill/>
            <a:ln w="41275">
              <a:gradFill flip="none" rotWithShape="1">
                <a:gsLst>
                  <a:gs pos="54000">
                    <a:schemeClr val="tx1"/>
                  </a:gs>
                  <a:gs pos="100000">
                    <a:schemeClr val="bg1">
                      <a:lumMod val="65000"/>
                    </a:schemeClr>
                  </a:gs>
                </a:gsLst>
                <a:lin ang="18900000" scaled="1"/>
                <a:tileRect/>
              </a:gradFill>
            </a:ln>
            <a:scene3d>
              <a:camera prst="orthographicFront"/>
              <a:lightRig rig="flat" dir="t"/>
            </a:scene3d>
            <a:sp3d prstMaterial="metal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6025056" y="-12986"/>
              <a:ext cx="16042" cy="1783080"/>
            </a:xfrm>
            <a:custGeom>
              <a:avLst/>
              <a:gdLst>
                <a:gd name="connsiteX0" fmla="*/ 0 w 16042"/>
                <a:gd name="connsiteY0" fmla="*/ 1748590 h 1748590"/>
                <a:gd name="connsiteX1" fmla="*/ 16042 w 16042"/>
                <a:gd name="connsiteY1" fmla="*/ 0 h 17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42" h="1748590">
                  <a:moveTo>
                    <a:pt x="0" y="1748590"/>
                  </a:moveTo>
                  <a:lnTo>
                    <a:pt x="16042" y="0"/>
                  </a:lnTo>
                </a:path>
              </a:pathLst>
            </a:custGeom>
            <a:noFill/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73984" y="3268321"/>
              <a:ext cx="104491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Helvetica" panose="020B0604020202020204" pitchFamily="34" charset="0"/>
                </a:rPr>
                <a:t>3</a:t>
              </a:r>
              <a:endParaRPr lang="en-US" sz="4400" b="1" dirty="0">
                <a:latin typeface="Helvetica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80598" y="4124947"/>
              <a:ext cx="13690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</a:rPr>
                <a:t>Patient</a:t>
              </a:r>
              <a:endParaRPr lang="en-US" sz="1600" b="1" dirty="0">
                <a:latin typeface="Helvetica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09198" y="4518083"/>
              <a:ext cx="1654629" cy="575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sym typeface="+mn-ea"/>
                </a:rPr>
                <a:t>View All the Patient Account those are Registered . 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3078" y="-27953"/>
            <a:ext cx="2862370" cy="7281670"/>
            <a:chOff x="289880" y="-27953"/>
            <a:chExt cx="2862370" cy="7281670"/>
          </a:xfrm>
        </p:grpSpPr>
        <p:sp>
          <p:nvSpPr>
            <p:cNvPr id="76" name="Oval 75"/>
            <p:cNvSpPr/>
            <p:nvPr/>
          </p:nvSpPr>
          <p:spPr>
            <a:xfrm>
              <a:off x="1246888" y="1542274"/>
              <a:ext cx="859425" cy="1600782"/>
            </a:xfrm>
            <a:prstGeom prst="ellips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 rot="267125">
              <a:off x="1455716" y="-27953"/>
              <a:ext cx="16042" cy="1748590"/>
            </a:xfrm>
            <a:custGeom>
              <a:avLst/>
              <a:gdLst>
                <a:gd name="connsiteX0" fmla="*/ 0 w 16042"/>
                <a:gd name="connsiteY0" fmla="*/ 1748590 h 1748590"/>
                <a:gd name="connsiteX1" fmla="*/ 16042 w 16042"/>
                <a:gd name="connsiteY1" fmla="*/ 0 h 17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42" h="1748590">
                  <a:moveTo>
                    <a:pt x="0" y="1748590"/>
                  </a:moveTo>
                  <a:lnTo>
                    <a:pt x="16042" y="0"/>
                  </a:lnTo>
                </a:path>
              </a:pathLst>
            </a:custGeom>
            <a:noFill/>
            <a:ln w="60325">
              <a:solidFill>
                <a:schemeClr val="tx1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9880" y="2836025"/>
              <a:ext cx="2862370" cy="4417692"/>
            </a:xfrm>
            <a:custGeom>
              <a:avLst/>
              <a:gdLst>
                <a:gd name="connsiteX0" fmla="*/ 0 w 1654629"/>
                <a:gd name="connsiteY0" fmla="*/ 0 h 3672115"/>
                <a:gd name="connsiteX1" fmla="*/ 1654629 w 1654629"/>
                <a:gd name="connsiteY1" fmla="*/ 0 h 3672115"/>
                <a:gd name="connsiteX2" fmla="*/ 1654629 w 1654629"/>
                <a:gd name="connsiteY2" fmla="*/ 3672115 h 3672115"/>
                <a:gd name="connsiteX3" fmla="*/ 0 w 1654629"/>
                <a:gd name="connsiteY3" fmla="*/ 3672115 h 3672115"/>
                <a:gd name="connsiteX4" fmla="*/ 0 w 1654629"/>
                <a:gd name="connsiteY4" fmla="*/ 0 h 3672115"/>
                <a:gd name="connsiteX0-1" fmla="*/ 0 w 2685143"/>
                <a:gd name="connsiteY0-2" fmla="*/ 0 h 4194629"/>
                <a:gd name="connsiteX1-3" fmla="*/ 1654629 w 2685143"/>
                <a:gd name="connsiteY1-4" fmla="*/ 0 h 4194629"/>
                <a:gd name="connsiteX2-5" fmla="*/ 2685143 w 2685143"/>
                <a:gd name="connsiteY2-6" fmla="*/ 4194629 h 4194629"/>
                <a:gd name="connsiteX3-7" fmla="*/ 0 w 2685143"/>
                <a:gd name="connsiteY3-8" fmla="*/ 3672115 h 4194629"/>
                <a:gd name="connsiteX4-9" fmla="*/ 0 w 2685143"/>
                <a:gd name="connsiteY4-10" fmla="*/ 0 h 4194629"/>
                <a:gd name="connsiteX0-11" fmla="*/ 0 w 3135085"/>
                <a:gd name="connsiteY0-12" fmla="*/ 0 h 4876800"/>
                <a:gd name="connsiteX1-13" fmla="*/ 1654629 w 3135085"/>
                <a:gd name="connsiteY1-14" fmla="*/ 0 h 4876800"/>
                <a:gd name="connsiteX2-15" fmla="*/ 3135085 w 3135085"/>
                <a:gd name="connsiteY2-16" fmla="*/ 4876800 h 4876800"/>
                <a:gd name="connsiteX3-17" fmla="*/ 0 w 3135085"/>
                <a:gd name="connsiteY3-18" fmla="*/ 3672115 h 4876800"/>
                <a:gd name="connsiteX4-19" fmla="*/ 0 w 3135085"/>
                <a:gd name="connsiteY4-20" fmla="*/ 0 h 4876800"/>
                <a:gd name="connsiteX0-21" fmla="*/ 0 w 3135085"/>
                <a:gd name="connsiteY0-22" fmla="*/ 348343 h 5225143"/>
                <a:gd name="connsiteX1-23" fmla="*/ 1669143 w 3135085"/>
                <a:gd name="connsiteY1-24" fmla="*/ 0 h 5225143"/>
                <a:gd name="connsiteX2-25" fmla="*/ 3135085 w 3135085"/>
                <a:gd name="connsiteY2-26" fmla="*/ 5225143 h 5225143"/>
                <a:gd name="connsiteX3-27" fmla="*/ 0 w 3135085"/>
                <a:gd name="connsiteY3-28" fmla="*/ 4020458 h 5225143"/>
                <a:gd name="connsiteX4-29" fmla="*/ 0 w 3135085"/>
                <a:gd name="connsiteY4-30" fmla="*/ 348343 h 5225143"/>
                <a:gd name="connsiteX0-31" fmla="*/ 682171 w 3135085"/>
                <a:gd name="connsiteY0-32" fmla="*/ 1291772 h 5225143"/>
                <a:gd name="connsiteX1-33" fmla="*/ 1669143 w 3135085"/>
                <a:gd name="connsiteY1-34" fmla="*/ 0 h 5225143"/>
                <a:gd name="connsiteX2-35" fmla="*/ 3135085 w 3135085"/>
                <a:gd name="connsiteY2-36" fmla="*/ 5225143 h 5225143"/>
                <a:gd name="connsiteX3-37" fmla="*/ 0 w 3135085"/>
                <a:gd name="connsiteY3-38" fmla="*/ 4020458 h 5225143"/>
                <a:gd name="connsiteX4-39" fmla="*/ 682171 w 3135085"/>
                <a:gd name="connsiteY4-40" fmla="*/ 1291772 h 5225143"/>
                <a:gd name="connsiteX0-41" fmla="*/ 682171 w 3135085"/>
                <a:gd name="connsiteY0-42" fmla="*/ 1494972 h 5428343"/>
                <a:gd name="connsiteX1-43" fmla="*/ 1611086 w 3135085"/>
                <a:gd name="connsiteY1-44" fmla="*/ 0 h 5428343"/>
                <a:gd name="connsiteX2-45" fmla="*/ 3135085 w 3135085"/>
                <a:gd name="connsiteY2-46" fmla="*/ 5428343 h 5428343"/>
                <a:gd name="connsiteX3-47" fmla="*/ 0 w 3135085"/>
                <a:gd name="connsiteY3-48" fmla="*/ 4223658 h 5428343"/>
                <a:gd name="connsiteX4-49" fmla="*/ 682171 w 3135085"/>
                <a:gd name="connsiteY4-50" fmla="*/ 1494972 h 5428343"/>
                <a:gd name="connsiteX0-51" fmla="*/ 682171 w 2717991"/>
                <a:gd name="connsiteY0-52" fmla="*/ 1494972 h 4914996"/>
                <a:gd name="connsiteX1-53" fmla="*/ 1611086 w 2717991"/>
                <a:gd name="connsiteY1-54" fmla="*/ 0 h 4914996"/>
                <a:gd name="connsiteX2-55" fmla="*/ 2717991 w 2717991"/>
                <a:gd name="connsiteY2-56" fmla="*/ 4914996 h 4914996"/>
                <a:gd name="connsiteX3-57" fmla="*/ 0 w 2717991"/>
                <a:gd name="connsiteY3-58" fmla="*/ 4223658 h 4914996"/>
                <a:gd name="connsiteX4-59" fmla="*/ 682171 w 2717991"/>
                <a:gd name="connsiteY4-60" fmla="*/ 1494972 h 4914996"/>
                <a:gd name="connsiteX0-61" fmla="*/ 682171 w 2862370"/>
                <a:gd name="connsiteY0-62" fmla="*/ 1494972 h 4995207"/>
                <a:gd name="connsiteX1-63" fmla="*/ 1611086 w 2862370"/>
                <a:gd name="connsiteY1-64" fmla="*/ 0 h 4995207"/>
                <a:gd name="connsiteX2-65" fmla="*/ 2862370 w 2862370"/>
                <a:gd name="connsiteY2-66" fmla="*/ 4995207 h 4995207"/>
                <a:gd name="connsiteX3-67" fmla="*/ 0 w 2862370"/>
                <a:gd name="connsiteY3-68" fmla="*/ 4223658 h 4995207"/>
                <a:gd name="connsiteX4-69" fmla="*/ 682171 w 2862370"/>
                <a:gd name="connsiteY4-70" fmla="*/ 1494972 h 4995207"/>
                <a:gd name="connsiteX0-71" fmla="*/ 682171 w 2862370"/>
                <a:gd name="connsiteY0-72" fmla="*/ 1494972 h 4995207"/>
                <a:gd name="connsiteX1-73" fmla="*/ 1611086 w 2862370"/>
                <a:gd name="connsiteY1-74" fmla="*/ 0 h 4995207"/>
                <a:gd name="connsiteX2-75" fmla="*/ 2862370 w 2862370"/>
                <a:gd name="connsiteY2-76" fmla="*/ 4995207 h 4995207"/>
                <a:gd name="connsiteX3-77" fmla="*/ 0 w 2862370"/>
                <a:gd name="connsiteY3-78" fmla="*/ 4223658 h 4995207"/>
                <a:gd name="connsiteX4-79" fmla="*/ 682171 w 2862370"/>
                <a:gd name="connsiteY4-80" fmla="*/ 1494972 h 4995207"/>
                <a:gd name="connsiteX0-81" fmla="*/ 682171 w 2862370"/>
                <a:gd name="connsiteY0-82" fmla="*/ 821204 h 4321439"/>
                <a:gd name="connsiteX1-83" fmla="*/ 1899843 w 2862370"/>
                <a:gd name="connsiteY1-84" fmla="*/ 0 h 4321439"/>
                <a:gd name="connsiteX2-85" fmla="*/ 2862370 w 2862370"/>
                <a:gd name="connsiteY2-86" fmla="*/ 4321439 h 4321439"/>
                <a:gd name="connsiteX3-87" fmla="*/ 0 w 2862370"/>
                <a:gd name="connsiteY3-88" fmla="*/ 3549890 h 4321439"/>
                <a:gd name="connsiteX4-89" fmla="*/ 682171 w 2862370"/>
                <a:gd name="connsiteY4-90" fmla="*/ 821204 h 4321439"/>
                <a:gd name="connsiteX0-91" fmla="*/ 682171 w 2862370"/>
                <a:gd name="connsiteY0-92" fmla="*/ 917457 h 4417692"/>
                <a:gd name="connsiteX1-93" fmla="*/ 2172559 w 2862370"/>
                <a:gd name="connsiteY1-94" fmla="*/ 0 h 4417692"/>
                <a:gd name="connsiteX2-95" fmla="*/ 2862370 w 2862370"/>
                <a:gd name="connsiteY2-96" fmla="*/ 4417692 h 4417692"/>
                <a:gd name="connsiteX3-97" fmla="*/ 0 w 2862370"/>
                <a:gd name="connsiteY3-98" fmla="*/ 3646143 h 4417692"/>
                <a:gd name="connsiteX4-99" fmla="*/ 682171 w 2862370"/>
                <a:gd name="connsiteY4-100" fmla="*/ 917457 h 44176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862370" h="4417692">
                  <a:moveTo>
                    <a:pt x="682171" y="917457"/>
                  </a:moveTo>
                  <a:lnTo>
                    <a:pt x="2172559" y="0"/>
                  </a:lnTo>
                  <a:lnTo>
                    <a:pt x="2862370" y="4417692"/>
                  </a:lnTo>
                  <a:lnTo>
                    <a:pt x="0" y="3646143"/>
                  </a:lnTo>
                  <a:lnTo>
                    <a:pt x="682171" y="917457"/>
                  </a:ln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469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47723" y="3004457"/>
              <a:ext cx="1654629" cy="3120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47722" y="2394855"/>
              <a:ext cx="1654629" cy="609601"/>
            </a:xfrm>
            <a:prstGeom prst="rect">
              <a:avLst/>
            </a:prstGeom>
            <a:solidFill>
              <a:srgbClr val="BD26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 flipH="1">
              <a:off x="892650" y="2258510"/>
              <a:ext cx="964772" cy="399570"/>
            </a:xfrm>
            <a:custGeom>
              <a:avLst/>
              <a:gdLst>
                <a:gd name="connsiteX0" fmla="*/ 1976361 w 2104572"/>
                <a:gd name="connsiteY0" fmla="*/ 0 h 1117600"/>
                <a:gd name="connsiteX1" fmla="*/ 128211 w 2104572"/>
                <a:gd name="connsiteY1" fmla="*/ 0 h 1117600"/>
                <a:gd name="connsiteX2" fmla="*/ 0 w 2104572"/>
                <a:gd name="connsiteY2" fmla="*/ 128211 h 1117600"/>
                <a:gd name="connsiteX3" fmla="*/ 0 w 2104572"/>
                <a:gd name="connsiteY3" fmla="*/ 989389 h 1117600"/>
                <a:gd name="connsiteX4" fmla="*/ 128211 w 2104572"/>
                <a:gd name="connsiteY4" fmla="*/ 1117600 h 1117600"/>
                <a:gd name="connsiteX5" fmla="*/ 500743 w 2104572"/>
                <a:gd name="connsiteY5" fmla="*/ 1117600 h 1117600"/>
                <a:gd name="connsiteX6" fmla="*/ 500743 w 2104572"/>
                <a:gd name="connsiteY6" fmla="*/ 776514 h 1117600"/>
                <a:gd name="connsiteX7" fmla="*/ 768740 w 2104572"/>
                <a:gd name="connsiteY7" fmla="*/ 1117600 h 1117600"/>
                <a:gd name="connsiteX8" fmla="*/ 1372119 w 2104572"/>
                <a:gd name="connsiteY8" fmla="*/ 1117600 h 1117600"/>
                <a:gd name="connsiteX9" fmla="*/ 1640115 w 2104572"/>
                <a:gd name="connsiteY9" fmla="*/ 776514 h 1117600"/>
                <a:gd name="connsiteX10" fmla="*/ 1640115 w 2104572"/>
                <a:gd name="connsiteY10" fmla="*/ 1117600 h 1117600"/>
                <a:gd name="connsiteX11" fmla="*/ 1976361 w 2104572"/>
                <a:gd name="connsiteY11" fmla="*/ 1117600 h 1117600"/>
                <a:gd name="connsiteX12" fmla="*/ 2104572 w 2104572"/>
                <a:gd name="connsiteY12" fmla="*/ 989389 h 1117600"/>
                <a:gd name="connsiteX13" fmla="*/ 2104572 w 2104572"/>
                <a:gd name="connsiteY13" fmla="*/ 128211 h 1117600"/>
                <a:gd name="connsiteX14" fmla="*/ 1976361 w 2104572"/>
                <a:gd name="connsiteY14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4572" h="1117600">
                  <a:moveTo>
                    <a:pt x="1976361" y="0"/>
                  </a:moveTo>
                  <a:lnTo>
                    <a:pt x="128211" y="0"/>
                  </a:lnTo>
                  <a:cubicBezTo>
                    <a:pt x="57402" y="0"/>
                    <a:pt x="0" y="57402"/>
                    <a:pt x="0" y="128211"/>
                  </a:cubicBezTo>
                  <a:lnTo>
                    <a:pt x="0" y="989389"/>
                  </a:lnTo>
                  <a:cubicBezTo>
                    <a:pt x="0" y="1060198"/>
                    <a:pt x="57402" y="1117600"/>
                    <a:pt x="128211" y="1117600"/>
                  </a:cubicBezTo>
                  <a:lnTo>
                    <a:pt x="500743" y="1117600"/>
                  </a:lnTo>
                  <a:lnTo>
                    <a:pt x="500743" y="776514"/>
                  </a:lnTo>
                  <a:lnTo>
                    <a:pt x="768740" y="1117600"/>
                  </a:lnTo>
                  <a:lnTo>
                    <a:pt x="1372119" y="1117600"/>
                  </a:lnTo>
                  <a:lnTo>
                    <a:pt x="1640115" y="776514"/>
                  </a:lnTo>
                  <a:lnTo>
                    <a:pt x="1640115" y="1117600"/>
                  </a:lnTo>
                  <a:lnTo>
                    <a:pt x="1976361" y="1117600"/>
                  </a:lnTo>
                  <a:cubicBezTo>
                    <a:pt x="2047170" y="1117600"/>
                    <a:pt x="2104572" y="1060198"/>
                    <a:pt x="2104572" y="989389"/>
                  </a:cubicBezTo>
                  <a:lnTo>
                    <a:pt x="2104572" y="128211"/>
                  </a:lnTo>
                  <a:cubicBezTo>
                    <a:pt x="2104572" y="57402"/>
                    <a:pt x="2047170" y="0"/>
                    <a:pt x="19763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6000">
                  <a:schemeClr val="tx1">
                    <a:lumMod val="85000"/>
                    <a:lumOff val="15000"/>
                  </a:schemeClr>
                </a:gs>
                <a:gs pos="86000">
                  <a:schemeClr val="tx1">
                    <a:lumMod val="65000"/>
                    <a:lumOff val="35000"/>
                  </a:schemeClr>
                </a:gs>
                <a:gs pos="95575">
                  <a:schemeClr val="bg1">
                    <a:lumMod val="50000"/>
                  </a:schemeClr>
                </a:gs>
                <a:gs pos="89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1121889" y="1756228"/>
              <a:ext cx="499463" cy="835257"/>
            </a:xfrm>
            <a:custGeom>
              <a:avLst/>
              <a:gdLst>
                <a:gd name="connsiteX0" fmla="*/ 0 w 499463"/>
                <a:gd name="connsiteY0" fmla="*/ 814508 h 829876"/>
                <a:gd name="connsiteX1" fmla="*/ 115261 w 499463"/>
                <a:gd name="connsiteY1" fmla="*/ 230521 h 829876"/>
                <a:gd name="connsiteX2" fmla="*/ 238205 w 499463"/>
                <a:gd name="connsiteY2" fmla="*/ 0 h 829876"/>
                <a:gd name="connsiteX3" fmla="*/ 376518 w 499463"/>
                <a:gd name="connsiteY3" fmla="*/ 230521 h 829876"/>
                <a:gd name="connsiteX4" fmla="*/ 499463 w 499463"/>
                <a:gd name="connsiteY4" fmla="*/ 829876 h 829876"/>
                <a:gd name="connsiteX0-1" fmla="*/ 0 w 499463"/>
                <a:gd name="connsiteY0-2" fmla="*/ 814508 h 829876"/>
                <a:gd name="connsiteX1-3" fmla="*/ 115261 w 499463"/>
                <a:gd name="connsiteY1-4" fmla="*/ 230521 h 829876"/>
                <a:gd name="connsiteX2-5" fmla="*/ 238205 w 499463"/>
                <a:gd name="connsiteY2-6" fmla="*/ 0 h 829876"/>
                <a:gd name="connsiteX3-7" fmla="*/ 376518 w 499463"/>
                <a:gd name="connsiteY3-8" fmla="*/ 230521 h 829876"/>
                <a:gd name="connsiteX4-9" fmla="*/ 499463 w 499463"/>
                <a:gd name="connsiteY4-10" fmla="*/ 829876 h 829876"/>
                <a:gd name="connsiteX0-11" fmla="*/ 0 w 499463"/>
                <a:gd name="connsiteY0-12" fmla="*/ 819889 h 835257"/>
                <a:gd name="connsiteX1-13" fmla="*/ 115261 w 499463"/>
                <a:gd name="connsiteY1-14" fmla="*/ 235902 h 835257"/>
                <a:gd name="connsiteX2-15" fmla="*/ 238205 w 499463"/>
                <a:gd name="connsiteY2-16" fmla="*/ 5381 h 835257"/>
                <a:gd name="connsiteX3-17" fmla="*/ 376518 w 499463"/>
                <a:gd name="connsiteY3-18" fmla="*/ 235902 h 835257"/>
                <a:gd name="connsiteX4-19" fmla="*/ 499463 w 499463"/>
                <a:gd name="connsiteY4-20" fmla="*/ 835257 h 835257"/>
                <a:gd name="connsiteX0-21" fmla="*/ 0 w 499463"/>
                <a:gd name="connsiteY0-22" fmla="*/ 819889 h 835257"/>
                <a:gd name="connsiteX1-23" fmla="*/ 115261 w 499463"/>
                <a:gd name="connsiteY1-24" fmla="*/ 235902 h 835257"/>
                <a:gd name="connsiteX2-25" fmla="*/ 238205 w 499463"/>
                <a:gd name="connsiteY2-26" fmla="*/ 5381 h 835257"/>
                <a:gd name="connsiteX3-27" fmla="*/ 376518 w 499463"/>
                <a:gd name="connsiteY3-28" fmla="*/ 235902 h 835257"/>
                <a:gd name="connsiteX4-29" fmla="*/ 499463 w 499463"/>
                <a:gd name="connsiteY4-30" fmla="*/ 835257 h 835257"/>
                <a:gd name="connsiteX0-31" fmla="*/ 0 w 499463"/>
                <a:gd name="connsiteY0-32" fmla="*/ 819889 h 835257"/>
                <a:gd name="connsiteX1-33" fmla="*/ 115261 w 499463"/>
                <a:gd name="connsiteY1-34" fmla="*/ 235902 h 835257"/>
                <a:gd name="connsiteX2-35" fmla="*/ 238205 w 499463"/>
                <a:gd name="connsiteY2-36" fmla="*/ 5381 h 835257"/>
                <a:gd name="connsiteX3-37" fmla="*/ 376518 w 499463"/>
                <a:gd name="connsiteY3-38" fmla="*/ 235902 h 835257"/>
                <a:gd name="connsiteX4-39" fmla="*/ 499463 w 499463"/>
                <a:gd name="connsiteY4-40" fmla="*/ 835257 h 8352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99463" h="835257">
                  <a:moveTo>
                    <a:pt x="0" y="819889"/>
                  </a:moveTo>
                  <a:lnTo>
                    <a:pt x="115261" y="235902"/>
                  </a:lnTo>
                  <a:cubicBezTo>
                    <a:pt x="12742" y="12224"/>
                    <a:pt x="227259" y="-14559"/>
                    <a:pt x="238205" y="5381"/>
                  </a:cubicBezTo>
                  <a:cubicBezTo>
                    <a:pt x="394438" y="-24570"/>
                    <a:pt x="430531" y="129027"/>
                    <a:pt x="376518" y="235902"/>
                  </a:cubicBezTo>
                  <a:lnTo>
                    <a:pt x="499463" y="835257"/>
                  </a:lnTo>
                </a:path>
              </a:pathLst>
            </a:custGeom>
            <a:noFill/>
            <a:ln w="41275">
              <a:gradFill flip="none" rotWithShape="1">
                <a:gsLst>
                  <a:gs pos="54000">
                    <a:schemeClr val="tx1"/>
                  </a:gs>
                  <a:gs pos="100000">
                    <a:schemeClr val="bg1">
                      <a:lumMod val="65000"/>
                    </a:schemeClr>
                  </a:gs>
                </a:gsLst>
                <a:lin ang="18900000" scaled="1"/>
                <a:tileRect/>
              </a:gradFill>
            </a:ln>
            <a:scene3d>
              <a:camera prst="orthographicFront"/>
              <a:lightRig rig="flat" dir="t"/>
            </a:scene3d>
            <a:sp3d prstMaterial="metal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63580" y="-12986"/>
              <a:ext cx="16042" cy="1783080"/>
            </a:xfrm>
            <a:custGeom>
              <a:avLst/>
              <a:gdLst>
                <a:gd name="connsiteX0" fmla="*/ 0 w 16042"/>
                <a:gd name="connsiteY0" fmla="*/ 1748590 h 1748590"/>
                <a:gd name="connsiteX1" fmla="*/ 16042 w 16042"/>
                <a:gd name="connsiteY1" fmla="*/ 0 h 17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42" h="1748590">
                  <a:moveTo>
                    <a:pt x="0" y="1748590"/>
                  </a:moveTo>
                  <a:lnTo>
                    <a:pt x="16042" y="0"/>
                  </a:lnTo>
                </a:path>
              </a:pathLst>
            </a:custGeom>
            <a:noFill/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2508" y="3268321"/>
              <a:ext cx="104491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Helvetica" panose="020B0604020202020204" pitchFamily="34" charset="0"/>
                </a:rPr>
                <a:t>1</a:t>
              </a:r>
              <a:endParaRPr lang="en-US" sz="4400" b="1" dirty="0">
                <a:latin typeface="Helvetica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2472" y="4125106"/>
              <a:ext cx="16546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</a:rPr>
                <a:t>Receptionist</a:t>
              </a:r>
              <a:endParaRPr lang="en-US" sz="1600" b="1" dirty="0">
                <a:latin typeface="Helvetica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7722" y="4518083"/>
              <a:ext cx="1654629" cy="575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View All the Receptionist Account those are Registered . 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22061" y="-27953"/>
            <a:ext cx="2862370" cy="7281670"/>
            <a:chOff x="2644632" y="-27953"/>
            <a:chExt cx="2862370" cy="7281670"/>
          </a:xfrm>
        </p:grpSpPr>
        <p:sp>
          <p:nvSpPr>
            <p:cNvPr id="77" name="Oval 76"/>
            <p:cNvSpPr/>
            <p:nvPr/>
          </p:nvSpPr>
          <p:spPr>
            <a:xfrm>
              <a:off x="3548764" y="1531941"/>
              <a:ext cx="859425" cy="1600782"/>
            </a:xfrm>
            <a:prstGeom prst="ellips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 rot="267125">
              <a:off x="3810468" y="-27953"/>
              <a:ext cx="16042" cy="1748590"/>
            </a:xfrm>
            <a:custGeom>
              <a:avLst/>
              <a:gdLst>
                <a:gd name="connsiteX0" fmla="*/ 0 w 16042"/>
                <a:gd name="connsiteY0" fmla="*/ 1748590 h 1748590"/>
                <a:gd name="connsiteX1" fmla="*/ 16042 w 16042"/>
                <a:gd name="connsiteY1" fmla="*/ 0 h 17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42" h="1748590">
                  <a:moveTo>
                    <a:pt x="0" y="1748590"/>
                  </a:moveTo>
                  <a:lnTo>
                    <a:pt x="16042" y="0"/>
                  </a:lnTo>
                </a:path>
              </a:pathLst>
            </a:custGeom>
            <a:noFill/>
            <a:ln w="60325">
              <a:solidFill>
                <a:schemeClr val="tx1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0"/>
            <p:cNvSpPr/>
            <p:nvPr/>
          </p:nvSpPr>
          <p:spPr>
            <a:xfrm>
              <a:off x="2644632" y="2836025"/>
              <a:ext cx="2862370" cy="4417692"/>
            </a:xfrm>
            <a:custGeom>
              <a:avLst/>
              <a:gdLst>
                <a:gd name="connsiteX0" fmla="*/ 0 w 1654629"/>
                <a:gd name="connsiteY0" fmla="*/ 0 h 3672115"/>
                <a:gd name="connsiteX1" fmla="*/ 1654629 w 1654629"/>
                <a:gd name="connsiteY1" fmla="*/ 0 h 3672115"/>
                <a:gd name="connsiteX2" fmla="*/ 1654629 w 1654629"/>
                <a:gd name="connsiteY2" fmla="*/ 3672115 h 3672115"/>
                <a:gd name="connsiteX3" fmla="*/ 0 w 1654629"/>
                <a:gd name="connsiteY3" fmla="*/ 3672115 h 3672115"/>
                <a:gd name="connsiteX4" fmla="*/ 0 w 1654629"/>
                <a:gd name="connsiteY4" fmla="*/ 0 h 3672115"/>
                <a:gd name="connsiteX0-1" fmla="*/ 0 w 2685143"/>
                <a:gd name="connsiteY0-2" fmla="*/ 0 h 4194629"/>
                <a:gd name="connsiteX1-3" fmla="*/ 1654629 w 2685143"/>
                <a:gd name="connsiteY1-4" fmla="*/ 0 h 4194629"/>
                <a:gd name="connsiteX2-5" fmla="*/ 2685143 w 2685143"/>
                <a:gd name="connsiteY2-6" fmla="*/ 4194629 h 4194629"/>
                <a:gd name="connsiteX3-7" fmla="*/ 0 w 2685143"/>
                <a:gd name="connsiteY3-8" fmla="*/ 3672115 h 4194629"/>
                <a:gd name="connsiteX4-9" fmla="*/ 0 w 2685143"/>
                <a:gd name="connsiteY4-10" fmla="*/ 0 h 4194629"/>
                <a:gd name="connsiteX0-11" fmla="*/ 0 w 3135085"/>
                <a:gd name="connsiteY0-12" fmla="*/ 0 h 4876800"/>
                <a:gd name="connsiteX1-13" fmla="*/ 1654629 w 3135085"/>
                <a:gd name="connsiteY1-14" fmla="*/ 0 h 4876800"/>
                <a:gd name="connsiteX2-15" fmla="*/ 3135085 w 3135085"/>
                <a:gd name="connsiteY2-16" fmla="*/ 4876800 h 4876800"/>
                <a:gd name="connsiteX3-17" fmla="*/ 0 w 3135085"/>
                <a:gd name="connsiteY3-18" fmla="*/ 3672115 h 4876800"/>
                <a:gd name="connsiteX4-19" fmla="*/ 0 w 3135085"/>
                <a:gd name="connsiteY4-20" fmla="*/ 0 h 4876800"/>
                <a:gd name="connsiteX0-21" fmla="*/ 0 w 3135085"/>
                <a:gd name="connsiteY0-22" fmla="*/ 348343 h 5225143"/>
                <a:gd name="connsiteX1-23" fmla="*/ 1669143 w 3135085"/>
                <a:gd name="connsiteY1-24" fmla="*/ 0 h 5225143"/>
                <a:gd name="connsiteX2-25" fmla="*/ 3135085 w 3135085"/>
                <a:gd name="connsiteY2-26" fmla="*/ 5225143 h 5225143"/>
                <a:gd name="connsiteX3-27" fmla="*/ 0 w 3135085"/>
                <a:gd name="connsiteY3-28" fmla="*/ 4020458 h 5225143"/>
                <a:gd name="connsiteX4-29" fmla="*/ 0 w 3135085"/>
                <a:gd name="connsiteY4-30" fmla="*/ 348343 h 5225143"/>
                <a:gd name="connsiteX0-31" fmla="*/ 682171 w 3135085"/>
                <a:gd name="connsiteY0-32" fmla="*/ 1291772 h 5225143"/>
                <a:gd name="connsiteX1-33" fmla="*/ 1669143 w 3135085"/>
                <a:gd name="connsiteY1-34" fmla="*/ 0 h 5225143"/>
                <a:gd name="connsiteX2-35" fmla="*/ 3135085 w 3135085"/>
                <a:gd name="connsiteY2-36" fmla="*/ 5225143 h 5225143"/>
                <a:gd name="connsiteX3-37" fmla="*/ 0 w 3135085"/>
                <a:gd name="connsiteY3-38" fmla="*/ 4020458 h 5225143"/>
                <a:gd name="connsiteX4-39" fmla="*/ 682171 w 3135085"/>
                <a:gd name="connsiteY4-40" fmla="*/ 1291772 h 5225143"/>
                <a:gd name="connsiteX0-41" fmla="*/ 682171 w 3135085"/>
                <a:gd name="connsiteY0-42" fmla="*/ 1494972 h 5428343"/>
                <a:gd name="connsiteX1-43" fmla="*/ 1611086 w 3135085"/>
                <a:gd name="connsiteY1-44" fmla="*/ 0 h 5428343"/>
                <a:gd name="connsiteX2-45" fmla="*/ 3135085 w 3135085"/>
                <a:gd name="connsiteY2-46" fmla="*/ 5428343 h 5428343"/>
                <a:gd name="connsiteX3-47" fmla="*/ 0 w 3135085"/>
                <a:gd name="connsiteY3-48" fmla="*/ 4223658 h 5428343"/>
                <a:gd name="connsiteX4-49" fmla="*/ 682171 w 3135085"/>
                <a:gd name="connsiteY4-50" fmla="*/ 1494972 h 5428343"/>
                <a:gd name="connsiteX0-51" fmla="*/ 682171 w 2717991"/>
                <a:gd name="connsiteY0-52" fmla="*/ 1494972 h 4914996"/>
                <a:gd name="connsiteX1-53" fmla="*/ 1611086 w 2717991"/>
                <a:gd name="connsiteY1-54" fmla="*/ 0 h 4914996"/>
                <a:gd name="connsiteX2-55" fmla="*/ 2717991 w 2717991"/>
                <a:gd name="connsiteY2-56" fmla="*/ 4914996 h 4914996"/>
                <a:gd name="connsiteX3-57" fmla="*/ 0 w 2717991"/>
                <a:gd name="connsiteY3-58" fmla="*/ 4223658 h 4914996"/>
                <a:gd name="connsiteX4-59" fmla="*/ 682171 w 2717991"/>
                <a:gd name="connsiteY4-60" fmla="*/ 1494972 h 4914996"/>
                <a:gd name="connsiteX0-61" fmla="*/ 682171 w 2862370"/>
                <a:gd name="connsiteY0-62" fmla="*/ 1494972 h 4995207"/>
                <a:gd name="connsiteX1-63" fmla="*/ 1611086 w 2862370"/>
                <a:gd name="connsiteY1-64" fmla="*/ 0 h 4995207"/>
                <a:gd name="connsiteX2-65" fmla="*/ 2862370 w 2862370"/>
                <a:gd name="connsiteY2-66" fmla="*/ 4995207 h 4995207"/>
                <a:gd name="connsiteX3-67" fmla="*/ 0 w 2862370"/>
                <a:gd name="connsiteY3-68" fmla="*/ 4223658 h 4995207"/>
                <a:gd name="connsiteX4-69" fmla="*/ 682171 w 2862370"/>
                <a:gd name="connsiteY4-70" fmla="*/ 1494972 h 4995207"/>
                <a:gd name="connsiteX0-71" fmla="*/ 682171 w 2862370"/>
                <a:gd name="connsiteY0-72" fmla="*/ 1494972 h 4995207"/>
                <a:gd name="connsiteX1-73" fmla="*/ 1611086 w 2862370"/>
                <a:gd name="connsiteY1-74" fmla="*/ 0 h 4995207"/>
                <a:gd name="connsiteX2-75" fmla="*/ 2862370 w 2862370"/>
                <a:gd name="connsiteY2-76" fmla="*/ 4995207 h 4995207"/>
                <a:gd name="connsiteX3-77" fmla="*/ 0 w 2862370"/>
                <a:gd name="connsiteY3-78" fmla="*/ 4223658 h 4995207"/>
                <a:gd name="connsiteX4-79" fmla="*/ 682171 w 2862370"/>
                <a:gd name="connsiteY4-80" fmla="*/ 1494972 h 4995207"/>
                <a:gd name="connsiteX0-81" fmla="*/ 682171 w 2862370"/>
                <a:gd name="connsiteY0-82" fmla="*/ 821204 h 4321439"/>
                <a:gd name="connsiteX1-83" fmla="*/ 1899843 w 2862370"/>
                <a:gd name="connsiteY1-84" fmla="*/ 0 h 4321439"/>
                <a:gd name="connsiteX2-85" fmla="*/ 2862370 w 2862370"/>
                <a:gd name="connsiteY2-86" fmla="*/ 4321439 h 4321439"/>
                <a:gd name="connsiteX3-87" fmla="*/ 0 w 2862370"/>
                <a:gd name="connsiteY3-88" fmla="*/ 3549890 h 4321439"/>
                <a:gd name="connsiteX4-89" fmla="*/ 682171 w 2862370"/>
                <a:gd name="connsiteY4-90" fmla="*/ 821204 h 4321439"/>
                <a:gd name="connsiteX0-91" fmla="*/ 682171 w 2862370"/>
                <a:gd name="connsiteY0-92" fmla="*/ 917457 h 4417692"/>
                <a:gd name="connsiteX1-93" fmla="*/ 2172559 w 2862370"/>
                <a:gd name="connsiteY1-94" fmla="*/ 0 h 4417692"/>
                <a:gd name="connsiteX2-95" fmla="*/ 2862370 w 2862370"/>
                <a:gd name="connsiteY2-96" fmla="*/ 4417692 h 4417692"/>
                <a:gd name="connsiteX3-97" fmla="*/ 0 w 2862370"/>
                <a:gd name="connsiteY3-98" fmla="*/ 3646143 h 4417692"/>
                <a:gd name="connsiteX4-99" fmla="*/ 682171 w 2862370"/>
                <a:gd name="connsiteY4-100" fmla="*/ 917457 h 44176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862370" h="4417692">
                  <a:moveTo>
                    <a:pt x="682171" y="917457"/>
                  </a:moveTo>
                  <a:lnTo>
                    <a:pt x="2172559" y="0"/>
                  </a:lnTo>
                  <a:lnTo>
                    <a:pt x="2862370" y="4417692"/>
                  </a:lnTo>
                  <a:lnTo>
                    <a:pt x="0" y="3646143"/>
                  </a:lnTo>
                  <a:lnTo>
                    <a:pt x="682171" y="917457"/>
                  </a:ln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469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02475" y="3004457"/>
              <a:ext cx="1654629" cy="3120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02474" y="2394855"/>
              <a:ext cx="1654629" cy="609601"/>
            </a:xfrm>
            <a:prstGeom prst="rect">
              <a:avLst/>
            </a:prstGeom>
            <a:solidFill>
              <a:srgbClr val="25AD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/>
            <p:cNvSpPr/>
            <p:nvPr/>
          </p:nvSpPr>
          <p:spPr>
            <a:xfrm flipH="1">
              <a:off x="3247402" y="2258510"/>
              <a:ext cx="964772" cy="399570"/>
            </a:xfrm>
            <a:custGeom>
              <a:avLst/>
              <a:gdLst>
                <a:gd name="connsiteX0" fmla="*/ 1976361 w 2104572"/>
                <a:gd name="connsiteY0" fmla="*/ 0 h 1117600"/>
                <a:gd name="connsiteX1" fmla="*/ 128211 w 2104572"/>
                <a:gd name="connsiteY1" fmla="*/ 0 h 1117600"/>
                <a:gd name="connsiteX2" fmla="*/ 0 w 2104572"/>
                <a:gd name="connsiteY2" fmla="*/ 128211 h 1117600"/>
                <a:gd name="connsiteX3" fmla="*/ 0 w 2104572"/>
                <a:gd name="connsiteY3" fmla="*/ 989389 h 1117600"/>
                <a:gd name="connsiteX4" fmla="*/ 128211 w 2104572"/>
                <a:gd name="connsiteY4" fmla="*/ 1117600 h 1117600"/>
                <a:gd name="connsiteX5" fmla="*/ 500743 w 2104572"/>
                <a:gd name="connsiteY5" fmla="*/ 1117600 h 1117600"/>
                <a:gd name="connsiteX6" fmla="*/ 500743 w 2104572"/>
                <a:gd name="connsiteY6" fmla="*/ 776514 h 1117600"/>
                <a:gd name="connsiteX7" fmla="*/ 768740 w 2104572"/>
                <a:gd name="connsiteY7" fmla="*/ 1117600 h 1117600"/>
                <a:gd name="connsiteX8" fmla="*/ 1372119 w 2104572"/>
                <a:gd name="connsiteY8" fmla="*/ 1117600 h 1117600"/>
                <a:gd name="connsiteX9" fmla="*/ 1640115 w 2104572"/>
                <a:gd name="connsiteY9" fmla="*/ 776514 h 1117600"/>
                <a:gd name="connsiteX10" fmla="*/ 1640115 w 2104572"/>
                <a:gd name="connsiteY10" fmla="*/ 1117600 h 1117600"/>
                <a:gd name="connsiteX11" fmla="*/ 1976361 w 2104572"/>
                <a:gd name="connsiteY11" fmla="*/ 1117600 h 1117600"/>
                <a:gd name="connsiteX12" fmla="*/ 2104572 w 2104572"/>
                <a:gd name="connsiteY12" fmla="*/ 989389 h 1117600"/>
                <a:gd name="connsiteX13" fmla="*/ 2104572 w 2104572"/>
                <a:gd name="connsiteY13" fmla="*/ 128211 h 1117600"/>
                <a:gd name="connsiteX14" fmla="*/ 1976361 w 2104572"/>
                <a:gd name="connsiteY14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4572" h="1117600">
                  <a:moveTo>
                    <a:pt x="1976361" y="0"/>
                  </a:moveTo>
                  <a:lnTo>
                    <a:pt x="128211" y="0"/>
                  </a:lnTo>
                  <a:cubicBezTo>
                    <a:pt x="57402" y="0"/>
                    <a:pt x="0" y="57402"/>
                    <a:pt x="0" y="128211"/>
                  </a:cubicBezTo>
                  <a:lnTo>
                    <a:pt x="0" y="989389"/>
                  </a:lnTo>
                  <a:cubicBezTo>
                    <a:pt x="0" y="1060198"/>
                    <a:pt x="57402" y="1117600"/>
                    <a:pt x="128211" y="1117600"/>
                  </a:cubicBezTo>
                  <a:lnTo>
                    <a:pt x="500743" y="1117600"/>
                  </a:lnTo>
                  <a:lnTo>
                    <a:pt x="500743" y="776514"/>
                  </a:lnTo>
                  <a:lnTo>
                    <a:pt x="768740" y="1117600"/>
                  </a:lnTo>
                  <a:lnTo>
                    <a:pt x="1372119" y="1117600"/>
                  </a:lnTo>
                  <a:lnTo>
                    <a:pt x="1640115" y="776514"/>
                  </a:lnTo>
                  <a:lnTo>
                    <a:pt x="1640115" y="1117600"/>
                  </a:lnTo>
                  <a:lnTo>
                    <a:pt x="1976361" y="1117600"/>
                  </a:lnTo>
                  <a:cubicBezTo>
                    <a:pt x="2047170" y="1117600"/>
                    <a:pt x="2104572" y="1060198"/>
                    <a:pt x="2104572" y="989389"/>
                  </a:cubicBezTo>
                  <a:lnTo>
                    <a:pt x="2104572" y="128211"/>
                  </a:lnTo>
                  <a:cubicBezTo>
                    <a:pt x="2104572" y="57402"/>
                    <a:pt x="2047170" y="0"/>
                    <a:pt x="19763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6000">
                  <a:schemeClr val="tx1">
                    <a:lumMod val="85000"/>
                    <a:lumOff val="15000"/>
                  </a:schemeClr>
                </a:gs>
                <a:gs pos="86000">
                  <a:schemeClr val="tx1">
                    <a:lumMod val="65000"/>
                    <a:lumOff val="35000"/>
                  </a:schemeClr>
                </a:gs>
                <a:gs pos="95575">
                  <a:schemeClr val="bg1">
                    <a:lumMod val="50000"/>
                  </a:schemeClr>
                </a:gs>
                <a:gs pos="89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476641" y="1756228"/>
              <a:ext cx="499463" cy="835257"/>
            </a:xfrm>
            <a:custGeom>
              <a:avLst/>
              <a:gdLst>
                <a:gd name="connsiteX0" fmla="*/ 0 w 499463"/>
                <a:gd name="connsiteY0" fmla="*/ 814508 h 829876"/>
                <a:gd name="connsiteX1" fmla="*/ 115261 w 499463"/>
                <a:gd name="connsiteY1" fmla="*/ 230521 h 829876"/>
                <a:gd name="connsiteX2" fmla="*/ 238205 w 499463"/>
                <a:gd name="connsiteY2" fmla="*/ 0 h 829876"/>
                <a:gd name="connsiteX3" fmla="*/ 376518 w 499463"/>
                <a:gd name="connsiteY3" fmla="*/ 230521 h 829876"/>
                <a:gd name="connsiteX4" fmla="*/ 499463 w 499463"/>
                <a:gd name="connsiteY4" fmla="*/ 829876 h 829876"/>
                <a:gd name="connsiteX0-1" fmla="*/ 0 w 499463"/>
                <a:gd name="connsiteY0-2" fmla="*/ 814508 h 829876"/>
                <a:gd name="connsiteX1-3" fmla="*/ 115261 w 499463"/>
                <a:gd name="connsiteY1-4" fmla="*/ 230521 h 829876"/>
                <a:gd name="connsiteX2-5" fmla="*/ 238205 w 499463"/>
                <a:gd name="connsiteY2-6" fmla="*/ 0 h 829876"/>
                <a:gd name="connsiteX3-7" fmla="*/ 376518 w 499463"/>
                <a:gd name="connsiteY3-8" fmla="*/ 230521 h 829876"/>
                <a:gd name="connsiteX4-9" fmla="*/ 499463 w 499463"/>
                <a:gd name="connsiteY4-10" fmla="*/ 829876 h 829876"/>
                <a:gd name="connsiteX0-11" fmla="*/ 0 w 499463"/>
                <a:gd name="connsiteY0-12" fmla="*/ 819889 h 835257"/>
                <a:gd name="connsiteX1-13" fmla="*/ 115261 w 499463"/>
                <a:gd name="connsiteY1-14" fmla="*/ 235902 h 835257"/>
                <a:gd name="connsiteX2-15" fmla="*/ 238205 w 499463"/>
                <a:gd name="connsiteY2-16" fmla="*/ 5381 h 835257"/>
                <a:gd name="connsiteX3-17" fmla="*/ 376518 w 499463"/>
                <a:gd name="connsiteY3-18" fmla="*/ 235902 h 835257"/>
                <a:gd name="connsiteX4-19" fmla="*/ 499463 w 499463"/>
                <a:gd name="connsiteY4-20" fmla="*/ 835257 h 835257"/>
                <a:gd name="connsiteX0-21" fmla="*/ 0 w 499463"/>
                <a:gd name="connsiteY0-22" fmla="*/ 819889 h 835257"/>
                <a:gd name="connsiteX1-23" fmla="*/ 115261 w 499463"/>
                <a:gd name="connsiteY1-24" fmla="*/ 235902 h 835257"/>
                <a:gd name="connsiteX2-25" fmla="*/ 238205 w 499463"/>
                <a:gd name="connsiteY2-26" fmla="*/ 5381 h 835257"/>
                <a:gd name="connsiteX3-27" fmla="*/ 376518 w 499463"/>
                <a:gd name="connsiteY3-28" fmla="*/ 235902 h 835257"/>
                <a:gd name="connsiteX4-29" fmla="*/ 499463 w 499463"/>
                <a:gd name="connsiteY4-30" fmla="*/ 835257 h 835257"/>
                <a:gd name="connsiteX0-31" fmla="*/ 0 w 499463"/>
                <a:gd name="connsiteY0-32" fmla="*/ 819889 h 835257"/>
                <a:gd name="connsiteX1-33" fmla="*/ 115261 w 499463"/>
                <a:gd name="connsiteY1-34" fmla="*/ 235902 h 835257"/>
                <a:gd name="connsiteX2-35" fmla="*/ 238205 w 499463"/>
                <a:gd name="connsiteY2-36" fmla="*/ 5381 h 835257"/>
                <a:gd name="connsiteX3-37" fmla="*/ 376518 w 499463"/>
                <a:gd name="connsiteY3-38" fmla="*/ 235902 h 835257"/>
                <a:gd name="connsiteX4-39" fmla="*/ 499463 w 499463"/>
                <a:gd name="connsiteY4-40" fmla="*/ 835257 h 8352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99463" h="835257">
                  <a:moveTo>
                    <a:pt x="0" y="819889"/>
                  </a:moveTo>
                  <a:lnTo>
                    <a:pt x="115261" y="235902"/>
                  </a:lnTo>
                  <a:cubicBezTo>
                    <a:pt x="12742" y="12224"/>
                    <a:pt x="227259" y="-14559"/>
                    <a:pt x="238205" y="5381"/>
                  </a:cubicBezTo>
                  <a:cubicBezTo>
                    <a:pt x="394438" y="-24570"/>
                    <a:pt x="430531" y="129027"/>
                    <a:pt x="376518" y="235902"/>
                  </a:cubicBezTo>
                  <a:lnTo>
                    <a:pt x="499463" y="835257"/>
                  </a:lnTo>
                </a:path>
              </a:pathLst>
            </a:custGeom>
            <a:noFill/>
            <a:ln w="41275">
              <a:gradFill flip="none" rotWithShape="1">
                <a:gsLst>
                  <a:gs pos="54000">
                    <a:schemeClr val="tx1"/>
                  </a:gs>
                  <a:gs pos="100000">
                    <a:schemeClr val="bg1">
                      <a:lumMod val="65000"/>
                    </a:schemeClr>
                  </a:gs>
                </a:gsLst>
                <a:lin ang="18900000" scaled="1"/>
                <a:tileRect/>
              </a:gradFill>
            </a:ln>
            <a:scene3d>
              <a:camera prst="orthographicFront"/>
              <a:lightRig rig="flat" dir="t"/>
            </a:scene3d>
            <a:sp3d prstMaterial="metal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3718332" y="-12986"/>
              <a:ext cx="16042" cy="1783080"/>
            </a:xfrm>
            <a:custGeom>
              <a:avLst/>
              <a:gdLst>
                <a:gd name="connsiteX0" fmla="*/ 0 w 16042"/>
                <a:gd name="connsiteY0" fmla="*/ 1748590 h 1748590"/>
                <a:gd name="connsiteX1" fmla="*/ 16042 w 16042"/>
                <a:gd name="connsiteY1" fmla="*/ 0 h 17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42" h="1748590">
                  <a:moveTo>
                    <a:pt x="0" y="1748590"/>
                  </a:moveTo>
                  <a:lnTo>
                    <a:pt x="16042" y="0"/>
                  </a:lnTo>
                </a:path>
              </a:pathLst>
            </a:custGeom>
            <a:noFill/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7260" y="3268321"/>
              <a:ext cx="104491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Helvetica" panose="020B0604020202020204" pitchFamily="34" charset="0"/>
                </a:rPr>
                <a:t>2</a:t>
              </a:r>
              <a:endParaRPr lang="en-US" sz="4400" b="1" dirty="0">
                <a:latin typeface="Helvetica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95432" y="4124947"/>
              <a:ext cx="13093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</a:rPr>
                <a:t>Doctor</a:t>
              </a:r>
              <a:endParaRPr lang="en-US" sz="1600" b="1" dirty="0">
                <a:latin typeface="Helvetica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02474" y="4518083"/>
              <a:ext cx="1654629" cy="575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sym typeface="+mn-ea"/>
                </a:rPr>
                <a:t>View All the Doctor Account those are Registered . 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455930" y="417195"/>
            <a:ext cx="10354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latin typeface="Arial Rounded MT Bold" panose="020F0704030504030204" charset="0"/>
                <a:cs typeface="Arial Rounded MT Bold" panose="020F0704030504030204" charset="0"/>
              </a:rPr>
              <a:t>How To View All The  Data In the DataBase </a:t>
            </a:r>
            <a:endParaRPr lang="en-US" sz="3600" b="1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10043160" y="6442075"/>
            <a:ext cx="1979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Permission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"/>
          <p:cNvGrpSpPr/>
          <p:nvPr/>
        </p:nvGrpSpPr>
        <p:grpSpPr>
          <a:xfrm>
            <a:off x="1003161" y="2439534"/>
            <a:ext cx="3141980" cy="2910064"/>
            <a:chOff x="1003161" y="2439534"/>
            <a:chExt cx="3141980" cy="2910064"/>
          </a:xfrm>
        </p:grpSpPr>
        <p:sp>
          <p:nvSpPr>
            <p:cNvPr id="88" name="Google Shape;88;p1"/>
            <p:cNvSpPr/>
            <p:nvPr/>
          </p:nvSpPr>
          <p:spPr>
            <a:xfrm>
              <a:off x="3213192" y="2439534"/>
              <a:ext cx="843647" cy="291006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1003161" y="2899274"/>
              <a:ext cx="3141980" cy="5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>
                  <a:solidFill>
                    <a:srgbClr val="7F7F7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Doctor Have Permission to View Only Appointment and Patient Accounts .</a:t>
              </a:r>
              <a:endParaRPr lang="en-US" b="1" i="0" u="none" strike="noStrike" cap="none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>
            <a:off x="1912142" y="1872343"/>
            <a:ext cx="3475990" cy="3477255"/>
            <a:chOff x="1912142" y="1872343"/>
            <a:chExt cx="3475990" cy="3477255"/>
          </a:xfrm>
        </p:grpSpPr>
        <p:sp>
          <p:nvSpPr>
            <p:cNvPr id="91" name="Google Shape;91;p1"/>
            <p:cNvSpPr/>
            <p:nvPr/>
          </p:nvSpPr>
          <p:spPr>
            <a:xfrm>
              <a:off x="4447553" y="1872343"/>
              <a:ext cx="843647" cy="347725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1912142" y="2090783"/>
              <a:ext cx="3475990" cy="735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>
                  <a:solidFill>
                    <a:srgbClr val="7F7F7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Receptionist Have Permission to View only Doctors Account and Managed Patient Account , Book Appointments .</a:t>
              </a:r>
              <a:endParaRPr lang="en-US" b="1" i="0" u="none" strike="noStrike" cap="none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3" name="Google Shape;93;p1"/>
          <p:cNvGrpSpPr/>
          <p:nvPr/>
        </p:nvGrpSpPr>
        <p:grpSpPr>
          <a:xfrm>
            <a:off x="3500392" y="485235"/>
            <a:ext cx="5869940" cy="4864363"/>
            <a:chOff x="3500392" y="485235"/>
            <a:chExt cx="5869940" cy="4864363"/>
          </a:xfrm>
        </p:grpSpPr>
        <p:sp>
          <p:nvSpPr>
            <p:cNvPr id="94" name="Google Shape;94;p1"/>
            <p:cNvSpPr/>
            <p:nvPr/>
          </p:nvSpPr>
          <p:spPr>
            <a:xfrm>
              <a:off x="5695367" y="485235"/>
              <a:ext cx="843647" cy="486436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3500392" y="961485"/>
              <a:ext cx="5869940" cy="5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>
                  <a:solidFill>
                    <a:srgbClr val="7F7F7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Admin Have Permission to manage  manage whole the account Information as i mean perform Crud Operations in a Particular Accounts . </a:t>
              </a:r>
              <a:endParaRPr lang="en-US" b="1" i="0" u="none" strike="noStrike" cap="none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6" name="Google Shape;96;p1"/>
          <p:cNvGrpSpPr/>
          <p:nvPr/>
        </p:nvGrpSpPr>
        <p:grpSpPr>
          <a:xfrm>
            <a:off x="6524169" y="2408134"/>
            <a:ext cx="2988945" cy="2941464"/>
            <a:chOff x="6524169" y="2408134"/>
            <a:chExt cx="2988945" cy="2941464"/>
          </a:xfrm>
        </p:grpSpPr>
        <p:sp>
          <p:nvSpPr>
            <p:cNvPr id="97" name="Google Shape;97;p1"/>
            <p:cNvSpPr/>
            <p:nvPr/>
          </p:nvSpPr>
          <p:spPr>
            <a:xfrm>
              <a:off x="7001330" y="2408134"/>
              <a:ext cx="843647" cy="294146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6524169" y="2898973"/>
              <a:ext cx="2988945" cy="5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>
                  <a:solidFill>
                    <a:srgbClr val="7F7F7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Patient Have Permission to View Doctos Info and Book Appointment</a:t>
              </a:r>
              <a:endParaRPr lang="en-US" b="1" i="0" u="none" strike="noStrike" cap="none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8163378" y="2829604"/>
            <a:ext cx="3715750" cy="2519993"/>
            <a:chOff x="8163378" y="2829604"/>
            <a:chExt cx="3715750" cy="2519993"/>
          </a:xfrm>
        </p:grpSpPr>
        <p:sp>
          <p:nvSpPr>
            <p:cNvPr id="100" name="Google Shape;100;p1"/>
            <p:cNvSpPr/>
            <p:nvPr/>
          </p:nvSpPr>
          <p:spPr>
            <a:xfrm>
              <a:off x="8163378" y="2829604"/>
              <a:ext cx="843647" cy="251999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8194223" y="3379514"/>
              <a:ext cx="3684905" cy="5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>
                  <a:solidFill>
                    <a:srgbClr val="7F7F7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Appointment Section Have Required Info such as Treatment , Doctor Name and Patient Name </a:t>
              </a:r>
              <a:endParaRPr lang="en-US" b="1" i="0" u="none" strike="noStrike" cap="none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5" name="Google Shape;125;p1"/>
          <p:cNvGrpSpPr/>
          <p:nvPr/>
        </p:nvGrpSpPr>
        <p:grpSpPr>
          <a:xfrm>
            <a:off x="3135087" y="4043617"/>
            <a:ext cx="1001486" cy="1697405"/>
            <a:chOff x="3135087" y="4043617"/>
            <a:chExt cx="1001486" cy="1697405"/>
          </a:xfrm>
        </p:grpSpPr>
        <p:grpSp>
          <p:nvGrpSpPr>
            <p:cNvPr id="126" name="Google Shape;126;p1"/>
            <p:cNvGrpSpPr/>
            <p:nvPr/>
          </p:nvGrpSpPr>
          <p:grpSpPr>
            <a:xfrm>
              <a:off x="3135087" y="4043617"/>
              <a:ext cx="1001486" cy="1697405"/>
              <a:chOff x="3135087" y="4899963"/>
              <a:chExt cx="1001486" cy="1697405"/>
            </a:xfrm>
          </p:grpSpPr>
          <p:sp>
            <p:nvSpPr>
              <p:cNvPr id="127" name="Google Shape;127;p1"/>
              <p:cNvSpPr/>
              <p:nvPr/>
            </p:nvSpPr>
            <p:spPr>
              <a:xfrm>
                <a:off x="3135087" y="6235678"/>
                <a:ext cx="1001486" cy="36169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>
                <a:off x="3207659" y="5054599"/>
                <a:ext cx="856343" cy="1371600"/>
              </a:xfrm>
              <a:prstGeom prst="rect">
                <a:avLst/>
              </a:prstGeom>
              <a:solidFill>
                <a:srgbClr val="E25A5A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3207659" y="4899963"/>
                <a:ext cx="856343" cy="309271"/>
              </a:xfrm>
              <a:prstGeom prst="ellipse">
                <a:avLst/>
              </a:prstGeom>
              <a:solidFill>
                <a:srgbClr val="D82626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>
                <a:off x="3207659" y="6264706"/>
                <a:ext cx="856343" cy="309271"/>
              </a:xfrm>
              <a:prstGeom prst="ellipse">
                <a:avLst/>
              </a:prstGeom>
              <a:solidFill>
                <a:srgbClr val="E25A5A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31" name="Google Shape;131;p1"/>
            <p:cNvSpPr txBox="1"/>
            <p:nvPr/>
          </p:nvSpPr>
          <p:spPr>
            <a:xfrm>
              <a:off x="3361870" y="4366356"/>
              <a:ext cx="5950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40%</a:t>
              </a:r>
              <a:endParaRPr lang="en-US" sz="18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2" name="Google Shape;132;p1"/>
          <p:cNvGrpSpPr/>
          <p:nvPr/>
        </p:nvGrpSpPr>
        <p:grpSpPr>
          <a:xfrm>
            <a:off x="4372430" y="3604432"/>
            <a:ext cx="1001486" cy="2136590"/>
            <a:chOff x="4372430" y="3604432"/>
            <a:chExt cx="1001486" cy="2136590"/>
          </a:xfrm>
        </p:grpSpPr>
        <p:grpSp>
          <p:nvGrpSpPr>
            <p:cNvPr id="133" name="Google Shape;133;p1"/>
            <p:cNvGrpSpPr/>
            <p:nvPr/>
          </p:nvGrpSpPr>
          <p:grpSpPr>
            <a:xfrm>
              <a:off x="4372430" y="3604432"/>
              <a:ext cx="1001486" cy="2136590"/>
              <a:chOff x="4372430" y="4450020"/>
              <a:chExt cx="1001486" cy="2136590"/>
            </a:xfrm>
          </p:grpSpPr>
          <p:sp>
            <p:nvSpPr>
              <p:cNvPr id="134" name="Google Shape;134;p1"/>
              <p:cNvSpPr/>
              <p:nvPr/>
            </p:nvSpPr>
            <p:spPr>
              <a:xfrm>
                <a:off x="4372430" y="6224920"/>
                <a:ext cx="1001486" cy="36169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" name="Google Shape;135;p1"/>
              <p:cNvSpPr/>
              <p:nvPr/>
            </p:nvSpPr>
            <p:spPr>
              <a:xfrm>
                <a:off x="4445002" y="4604656"/>
                <a:ext cx="856343" cy="18288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6" name="Google Shape;136;p1"/>
              <p:cNvSpPr/>
              <p:nvPr/>
            </p:nvSpPr>
            <p:spPr>
              <a:xfrm>
                <a:off x="4445002" y="4450020"/>
                <a:ext cx="856343" cy="309271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" name="Google Shape;137;p1"/>
              <p:cNvSpPr/>
              <p:nvPr/>
            </p:nvSpPr>
            <p:spPr>
              <a:xfrm>
                <a:off x="4445002" y="6253948"/>
                <a:ext cx="856343" cy="3092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38" name="Google Shape;138;p1"/>
            <p:cNvSpPr txBox="1"/>
            <p:nvPr/>
          </p:nvSpPr>
          <p:spPr>
            <a:xfrm>
              <a:off x="4590472" y="3978824"/>
              <a:ext cx="5950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50%</a:t>
              </a:r>
              <a:endParaRPr lang="en-US" sz="18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9" name="Google Shape;139;p1"/>
          <p:cNvGrpSpPr/>
          <p:nvPr/>
        </p:nvGrpSpPr>
        <p:grpSpPr>
          <a:xfrm>
            <a:off x="5609773" y="2439534"/>
            <a:ext cx="1001486" cy="3301488"/>
            <a:chOff x="5609773" y="2439534"/>
            <a:chExt cx="1001486" cy="3301488"/>
          </a:xfrm>
        </p:grpSpPr>
        <p:grpSp>
          <p:nvGrpSpPr>
            <p:cNvPr id="140" name="Google Shape;140;p1"/>
            <p:cNvGrpSpPr/>
            <p:nvPr/>
          </p:nvGrpSpPr>
          <p:grpSpPr>
            <a:xfrm>
              <a:off x="5609773" y="2439534"/>
              <a:ext cx="1001486" cy="3301488"/>
              <a:chOff x="5609773" y="3274364"/>
              <a:chExt cx="1001486" cy="3301488"/>
            </a:xfrm>
          </p:grpSpPr>
          <p:sp>
            <p:nvSpPr>
              <p:cNvPr id="141" name="Google Shape;141;p1"/>
              <p:cNvSpPr/>
              <p:nvPr/>
            </p:nvSpPr>
            <p:spPr>
              <a:xfrm>
                <a:off x="5609773" y="6214162"/>
                <a:ext cx="1001486" cy="36169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2" name="Google Shape;142;p1"/>
              <p:cNvSpPr/>
              <p:nvPr/>
            </p:nvSpPr>
            <p:spPr>
              <a:xfrm>
                <a:off x="5682345" y="3429000"/>
                <a:ext cx="856343" cy="2975429"/>
              </a:xfrm>
              <a:prstGeom prst="rect">
                <a:avLst/>
              </a:prstGeom>
              <a:solidFill>
                <a:srgbClr val="0077AF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" name="Google Shape;143;p1"/>
              <p:cNvSpPr/>
              <p:nvPr/>
            </p:nvSpPr>
            <p:spPr>
              <a:xfrm>
                <a:off x="5682345" y="3274364"/>
                <a:ext cx="856343" cy="30927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4" name="Google Shape;144;p1"/>
              <p:cNvSpPr/>
              <p:nvPr/>
            </p:nvSpPr>
            <p:spPr>
              <a:xfrm>
                <a:off x="5682345" y="6243190"/>
                <a:ext cx="856343" cy="309271"/>
              </a:xfrm>
              <a:prstGeom prst="ellipse">
                <a:avLst/>
              </a:prstGeom>
              <a:solidFill>
                <a:srgbClr val="0077AF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45" name="Google Shape;145;p1"/>
            <p:cNvSpPr txBox="1"/>
            <p:nvPr/>
          </p:nvSpPr>
          <p:spPr>
            <a:xfrm>
              <a:off x="5854189" y="2844999"/>
              <a:ext cx="59508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90%</a:t>
              </a:r>
              <a:endParaRPr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46" name="Google Shape;146;p1"/>
          <p:cNvGrpSpPr/>
          <p:nvPr/>
        </p:nvGrpSpPr>
        <p:grpSpPr>
          <a:xfrm>
            <a:off x="6847116" y="4295230"/>
            <a:ext cx="1001486" cy="1445792"/>
            <a:chOff x="6847116" y="4295230"/>
            <a:chExt cx="1001486" cy="1445792"/>
          </a:xfrm>
        </p:grpSpPr>
        <p:grpSp>
          <p:nvGrpSpPr>
            <p:cNvPr id="147" name="Google Shape;147;p1"/>
            <p:cNvGrpSpPr/>
            <p:nvPr/>
          </p:nvGrpSpPr>
          <p:grpSpPr>
            <a:xfrm>
              <a:off x="6847116" y="4295230"/>
              <a:ext cx="1001486" cy="1445792"/>
              <a:chOff x="6847116" y="3274364"/>
              <a:chExt cx="1001486" cy="1445792"/>
            </a:xfrm>
          </p:grpSpPr>
          <p:sp>
            <p:nvSpPr>
              <p:cNvPr id="148" name="Google Shape;148;p1"/>
              <p:cNvSpPr/>
              <p:nvPr/>
            </p:nvSpPr>
            <p:spPr>
              <a:xfrm>
                <a:off x="6847116" y="4358466"/>
                <a:ext cx="1001486" cy="36169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9" name="Google Shape;149;p1"/>
              <p:cNvSpPr/>
              <p:nvPr/>
            </p:nvSpPr>
            <p:spPr>
              <a:xfrm>
                <a:off x="6919688" y="3429000"/>
                <a:ext cx="856343" cy="109728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0" name="Google Shape;150;p1"/>
              <p:cNvSpPr/>
              <p:nvPr/>
            </p:nvSpPr>
            <p:spPr>
              <a:xfrm>
                <a:off x="6919688" y="3274364"/>
                <a:ext cx="856343" cy="309271"/>
              </a:xfrm>
              <a:prstGeom prst="ellipse">
                <a:avLst/>
              </a:prstGeom>
              <a:solidFill>
                <a:srgbClr val="C000C0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1" name="Google Shape;151;p1"/>
              <p:cNvSpPr/>
              <p:nvPr/>
            </p:nvSpPr>
            <p:spPr>
              <a:xfrm>
                <a:off x="6919688" y="4387494"/>
                <a:ext cx="856343" cy="3092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52" name="Google Shape;152;p1"/>
            <p:cNvSpPr txBox="1"/>
            <p:nvPr/>
          </p:nvSpPr>
          <p:spPr>
            <a:xfrm>
              <a:off x="7082710" y="4699387"/>
              <a:ext cx="5950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30%</a:t>
              </a:r>
              <a:endParaRPr lang="en-US" sz="18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53" name="Google Shape;153;p1"/>
          <p:cNvGrpSpPr/>
          <p:nvPr/>
        </p:nvGrpSpPr>
        <p:grpSpPr>
          <a:xfrm>
            <a:off x="8084459" y="4585510"/>
            <a:ext cx="1001486" cy="1155512"/>
            <a:chOff x="8084459" y="4585510"/>
            <a:chExt cx="1001486" cy="1155512"/>
          </a:xfrm>
        </p:grpSpPr>
        <p:grpSp>
          <p:nvGrpSpPr>
            <p:cNvPr id="154" name="Google Shape;154;p1"/>
            <p:cNvGrpSpPr/>
            <p:nvPr/>
          </p:nvGrpSpPr>
          <p:grpSpPr>
            <a:xfrm>
              <a:off x="8084459" y="4585510"/>
              <a:ext cx="1001486" cy="1155512"/>
              <a:chOff x="8084459" y="3274364"/>
              <a:chExt cx="1001486" cy="1155512"/>
            </a:xfrm>
          </p:grpSpPr>
          <p:sp>
            <p:nvSpPr>
              <p:cNvPr id="155" name="Google Shape;155;p1"/>
              <p:cNvSpPr/>
              <p:nvPr/>
            </p:nvSpPr>
            <p:spPr>
              <a:xfrm>
                <a:off x="8084459" y="4068186"/>
                <a:ext cx="1001486" cy="36169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" name="Google Shape;156;p1"/>
              <p:cNvSpPr/>
              <p:nvPr/>
            </p:nvSpPr>
            <p:spPr>
              <a:xfrm>
                <a:off x="8157031" y="3429000"/>
                <a:ext cx="856343" cy="822960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" name="Google Shape;157;p1"/>
              <p:cNvSpPr/>
              <p:nvPr/>
            </p:nvSpPr>
            <p:spPr>
              <a:xfrm>
                <a:off x="8157031" y="3274364"/>
                <a:ext cx="856343" cy="309271"/>
              </a:xfrm>
              <a:prstGeom prst="ellipse">
                <a:avLst/>
              </a:prstGeom>
              <a:solidFill>
                <a:srgbClr val="CC3300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8" name="Google Shape;158;p1"/>
              <p:cNvSpPr/>
              <p:nvPr/>
            </p:nvSpPr>
            <p:spPr>
              <a:xfrm>
                <a:off x="8157031" y="4097214"/>
                <a:ext cx="856343" cy="30927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59" name="Google Shape;159;p1"/>
            <p:cNvSpPr txBox="1"/>
            <p:nvPr/>
          </p:nvSpPr>
          <p:spPr>
            <a:xfrm>
              <a:off x="8321618" y="4888711"/>
              <a:ext cx="5950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20%</a:t>
              </a:r>
              <a:endParaRPr lang="en-US" sz="18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4" name="Google Shape;174;p1"/>
          <p:cNvSpPr txBox="1"/>
          <p:nvPr/>
        </p:nvSpPr>
        <p:spPr>
          <a:xfrm>
            <a:off x="731158" y="5896546"/>
            <a:ext cx="928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TITLE</a:t>
            </a:r>
            <a:endParaRPr lang="en-US" sz="12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1"/>
          <p:cNvSpPr txBox="1"/>
          <p:nvPr/>
        </p:nvSpPr>
        <p:spPr>
          <a:xfrm>
            <a:off x="3165518" y="5896546"/>
            <a:ext cx="92891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Doctor</a:t>
            </a:r>
            <a:endParaRPr lang="en-US" sz="12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4232275" y="5896610"/>
            <a:ext cx="10591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Receptionist</a:t>
            </a:r>
            <a:endParaRPr lang="en-US" sz="12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8" name="Google Shape;178;p1"/>
          <p:cNvSpPr txBox="1"/>
          <p:nvPr/>
        </p:nvSpPr>
        <p:spPr>
          <a:xfrm>
            <a:off x="5631543" y="5896546"/>
            <a:ext cx="92891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Admin</a:t>
            </a:r>
            <a:endParaRPr lang="en-US" sz="12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9" name="Google Shape;179;p1"/>
          <p:cNvSpPr txBox="1"/>
          <p:nvPr/>
        </p:nvSpPr>
        <p:spPr>
          <a:xfrm>
            <a:off x="6917874" y="5896546"/>
            <a:ext cx="92891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Patient</a:t>
            </a:r>
            <a:endParaRPr lang="en-US" sz="12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8057515" y="5896610"/>
            <a:ext cx="112966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Appointment</a:t>
            </a:r>
            <a:endParaRPr lang="en-US" sz="12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183" name="Google Shape;183;p1"/>
          <p:cNvCxnSpPr/>
          <p:nvPr/>
        </p:nvCxnSpPr>
        <p:spPr>
          <a:xfrm>
            <a:off x="288471" y="5805714"/>
            <a:ext cx="11495314" cy="0"/>
          </a:xfrm>
          <a:prstGeom prst="straightConnector1">
            <a:avLst/>
          </a:prstGeom>
          <a:noFill/>
          <a:ln w="22225" cap="flat" cmpd="sng">
            <a:solidFill>
              <a:srgbClr val="7F7F7F">
                <a:alpha val="57647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4" name="Google Shape;184;p1"/>
          <p:cNvCxnSpPr/>
          <p:nvPr/>
        </p:nvCxnSpPr>
        <p:spPr>
          <a:xfrm rot="5400000">
            <a:off x="-2173879" y="3274155"/>
            <a:ext cx="5577840" cy="0"/>
          </a:xfrm>
          <a:prstGeom prst="straightConnector1">
            <a:avLst/>
          </a:prstGeom>
          <a:noFill/>
          <a:ln w="22225" cap="flat" cmpd="sng">
            <a:solidFill>
              <a:srgbClr val="7F7F7F">
                <a:alpha val="57647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6" name="Google Shape;186;p1" descr="C:\Users\Pushpendra Maurya\Desktop\ppt images\admin\calendar_alert_notification_date_appointment_icon_153130.pngcalendar_alert_notification_date_appointment_icon_1531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89558" y="4238864"/>
            <a:ext cx="569689" cy="569595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pic>
        <p:nvPicPr>
          <p:cNvPr id="187" name="Google Shape;187;p1" descr="C:\Users\Pushpendra Maurya\Desktop\ppt images\admin\Patient_Male_icon-icons.com_75053.pngPatient_Male_icon-icons.com_750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73444" y="3899678"/>
            <a:ext cx="609603" cy="609600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pic>
        <p:nvPicPr>
          <p:cNvPr id="188" name="Google Shape;188;p1" descr="C:\Users\Pushpendra Maurya\Desktop\ppt images\admin\employee_icon-icons.com_66882.pngemployee_icon-icons.com_6688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78582" y="3139906"/>
            <a:ext cx="537029" cy="715645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pic>
        <p:nvPicPr>
          <p:cNvPr id="189" name="Google Shape;189;p1" descr="C:\Users\Pushpendra Maurya\Desktop\ppt images\admin\admin_person_user_man_2839.pngadmin_person_user_man_283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81040" y="1710055"/>
            <a:ext cx="976630" cy="1026795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pic>
        <p:nvPicPr>
          <p:cNvPr id="192" name="Google Shape;192;p1" descr="C:\Users\Pushpendra Maurya\Desktop\ppt images\admin\Doctor_Male_icon-icons.com_75051.pngDoctor_Male_icon-icons.com_7505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49625" y="3729990"/>
            <a:ext cx="642620" cy="579120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  <p:sp>
        <p:nvSpPr>
          <p:cNvPr id="2" name="Text Box 1"/>
          <p:cNvSpPr txBox="1"/>
          <p:nvPr/>
        </p:nvSpPr>
        <p:spPr>
          <a:xfrm>
            <a:off x="1196340" y="131445"/>
            <a:ext cx="1064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Arial Rounded MT Bold" panose="020F0704030504030204" charset="0"/>
                <a:cs typeface="Arial Rounded MT Bold" panose="020F0704030504030204" charset="0"/>
              </a:rPr>
              <a:t>We have Required &amp; Permission in Particular Account</a:t>
            </a:r>
            <a:endParaRPr lang="en-US" sz="24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10043160" y="6442075"/>
            <a:ext cx="1979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Tables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 rot="21225135">
            <a:off x="-33522" y="1935061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6" name="Rectangle 65"/>
          <p:cNvSpPr/>
          <p:nvPr/>
        </p:nvSpPr>
        <p:spPr>
          <a:xfrm rot="21225135">
            <a:off x="-66791" y="3219323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8" name="Rectangle 67"/>
          <p:cNvSpPr/>
          <p:nvPr/>
        </p:nvSpPr>
        <p:spPr>
          <a:xfrm rot="21225135">
            <a:off x="-54987" y="450337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0" name="Rectangle 69"/>
          <p:cNvSpPr/>
          <p:nvPr/>
        </p:nvSpPr>
        <p:spPr>
          <a:xfrm rot="21225135">
            <a:off x="-133329" y="583598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 rot="21225135">
            <a:off x="-253" y="605725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Rectangle 4"/>
          <p:cNvSpPr/>
          <p:nvPr/>
        </p:nvSpPr>
        <p:spPr>
          <a:xfrm rot="21225135">
            <a:off x="2670624" y="609603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Rectangle 8"/>
          <p:cNvSpPr/>
          <p:nvPr/>
        </p:nvSpPr>
        <p:spPr>
          <a:xfrm rot="21225135">
            <a:off x="2670624" y="1916824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 rot="21225135">
            <a:off x="2670624" y="3224045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 rot="21225135">
            <a:off x="2670624" y="4531266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 rot="21225135">
            <a:off x="2670624" y="5838487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2599483" y="246745"/>
            <a:ext cx="4794872" cy="870857"/>
            <a:chOff x="2599483" y="246745"/>
            <a:chExt cx="4794872" cy="870857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946396" y="361778"/>
              <a:ext cx="4244763" cy="718461"/>
              <a:chOff x="2336799" y="1043948"/>
              <a:chExt cx="4244763" cy="71846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336799" y="1043948"/>
                <a:ext cx="2993390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B0F0"/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  <a:sym typeface="+mn-ea"/>
                  </a:rPr>
                  <a:t>admin_pushpendra</a:t>
                </a:r>
                <a:endParaRPr lang="en-US" sz="2000" b="1" dirty="0">
                  <a:solidFill>
                    <a:srgbClr val="00B0F0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  <a:sym typeface="+mn-ea"/>
                </a:endParaRPr>
              </a:p>
              <a:p>
                <a:r>
                  <a:rPr lang="en-US" sz="2000" b="1" dirty="0">
                    <a:solidFill>
                      <a:srgbClr val="FF0000"/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</a:rPr>
                  <a:t> </a:t>
                </a:r>
                <a:endParaRPr lang="en-US" sz="2000" b="1" dirty="0">
                  <a:solidFill>
                    <a:srgbClr val="FF0000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336799" y="1455704"/>
                <a:ext cx="4244763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</a:rPr>
                  <a:t>Manage Admin Account 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2599482" y="1553966"/>
            <a:ext cx="4794873" cy="870857"/>
            <a:chOff x="2599482" y="1553966"/>
            <a:chExt cx="4794873" cy="870857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2807841" y="1553966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946396" y="1668999"/>
              <a:ext cx="4244763" cy="646915"/>
              <a:chOff x="2336799" y="1043948"/>
              <a:chExt cx="4244763" cy="64691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336799" y="1043948"/>
                <a:ext cx="269965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  <a:sym typeface="+mn-ea"/>
                  </a:rPr>
                  <a:t>receptionist</a:t>
                </a:r>
                <a:endParaRPr lang="en-US" sz="2000" b="1" dirty="0">
                  <a:solidFill>
                    <a:srgbClr val="00B0F0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36799" y="1384969"/>
                <a:ext cx="4244763" cy="305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  <a:sym typeface="+mn-ea"/>
                  </a:rPr>
                  <a:t>Manage Receptionist Account 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599482" y="1821836"/>
              <a:ext cx="379109" cy="379109"/>
              <a:chOff x="1378857" y="638777"/>
              <a:chExt cx="379109" cy="37910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2599481" y="2861187"/>
            <a:ext cx="4794874" cy="870857"/>
            <a:chOff x="2599481" y="2861187"/>
            <a:chExt cx="4794874" cy="870857"/>
          </a:xfrm>
        </p:grpSpPr>
        <p:sp>
          <p:nvSpPr>
            <p:cNvPr id="15" name="Rectangle: Rounded Corners 14"/>
            <p:cNvSpPr/>
            <p:nvPr/>
          </p:nvSpPr>
          <p:spPr>
            <a:xfrm>
              <a:off x="2807841" y="2861187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946396" y="2976220"/>
              <a:ext cx="4244763" cy="604963"/>
              <a:chOff x="2336799" y="1043948"/>
              <a:chExt cx="4244763" cy="60496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336799" y="1043948"/>
                <a:ext cx="2699658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  <a:sym typeface="+mn-ea"/>
                  </a:rPr>
                  <a:t>doctor </a:t>
                </a:r>
                <a:r>
                  <a:rPr lang="en-US" sz="1200" b="1" dirty="0">
                    <a:solidFill>
                      <a:srgbClr val="7030A0"/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  <a:sym typeface="+mn-ea"/>
                  </a:rPr>
                  <a:t> </a:t>
                </a:r>
                <a:endParaRPr lang="en-US" sz="1200" b="1" dirty="0">
                  <a:solidFill>
                    <a:srgbClr val="7030A0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  <a:sym typeface="+mn-ea"/>
                </a:endParaRPr>
              </a:p>
              <a:p>
                <a:r>
                  <a:rPr lang="en-US" sz="1200" b="1" dirty="0">
                    <a:solidFill>
                      <a:srgbClr val="7030A0"/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  <a:sym typeface="+mn-ea"/>
                  </a:rPr>
                  <a:t> </a:t>
                </a:r>
                <a:endParaRPr lang="en-US" sz="1200" b="1" dirty="0">
                  <a:solidFill>
                    <a:srgbClr val="FF0066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336799" y="1341375"/>
                <a:ext cx="4244763" cy="30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  <a:sym typeface="+mn-ea"/>
                  </a:rPr>
                  <a:t>Manage Doctor Account 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599481" y="3108917"/>
              <a:ext cx="379109" cy="379109"/>
              <a:chOff x="1378857" y="638777"/>
              <a:chExt cx="379109" cy="379109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2599480" y="4168408"/>
            <a:ext cx="4794875" cy="870857"/>
            <a:chOff x="2599480" y="4168408"/>
            <a:chExt cx="4794875" cy="870857"/>
          </a:xfrm>
        </p:grpSpPr>
        <p:sp>
          <p:nvSpPr>
            <p:cNvPr id="20" name="Rectangle: Rounded Corners 19"/>
            <p:cNvSpPr/>
            <p:nvPr/>
          </p:nvSpPr>
          <p:spPr>
            <a:xfrm>
              <a:off x="2807841" y="4168408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946396" y="4283441"/>
              <a:ext cx="4244763" cy="604132"/>
              <a:chOff x="2336799" y="1043948"/>
              <a:chExt cx="4244763" cy="60413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336799" y="1043948"/>
                <a:ext cx="269965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8080"/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</a:rPr>
                  <a:t>patient</a:t>
                </a:r>
                <a:endParaRPr lang="en-US" sz="2000" b="1" dirty="0">
                  <a:solidFill>
                    <a:srgbClr val="008080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36799" y="1341375"/>
                <a:ext cx="4244763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  <a:sym typeface="+mn-ea"/>
                  </a:rPr>
                  <a:t>Manage Patient Account 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599480" y="4383070"/>
              <a:ext cx="379109" cy="379109"/>
              <a:chOff x="1378857" y="638777"/>
              <a:chExt cx="379109" cy="379109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2599479" y="5475629"/>
            <a:ext cx="4794876" cy="870857"/>
            <a:chOff x="2599479" y="5475629"/>
            <a:chExt cx="4794876" cy="870857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2807841" y="5475629"/>
              <a:ext cx="4586514" cy="8708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946396" y="5590662"/>
              <a:ext cx="4244763" cy="685511"/>
              <a:chOff x="2336799" y="1043948"/>
              <a:chExt cx="4244763" cy="68551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336799" y="1043948"/>
                <a:ext cx="269965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8080"/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</a:rPr>
                  <a:t> </a:t>
                </a:r>
                <a:r>
                  <a:rPr lang="en-US" sz="2000" b="1" dirty="0">
                    <a:solidFill>
                      <a:srgbClr val="00B0F0"/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  <a:sym typeface="+mn-ea"/>
                  </a:rPr>
                  <a:t>appointment</a:t>
                </a:r>
                <a:endParaRPr lang="en-US" sz="2000" b="1" dirty="0">
                  <a:solidFill>
                    <a:srgbClr val="008080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36799" y="1421909"/>
                <a:ext cx="4244763" cy="30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charset="0"/>
                    <a:ea typeface="Roboto" panose="02000000000000000000" pitchFamily="2" charset="0"/>
                    <a:cs typeface="Arial Black" panose="020B0A04020102020204" charset="0"/>
                    <a:sym typeface="+mn-ea"/>
                  </a:rPr>
                  <a:t>Manage Appointment Account 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2599479" y="5728999"/>
              <a:ext cx="379109" cy="379109"/>
              <a:chOff x="1378857" y="638777"/>
              <a:chExt cx="379109" cy="379109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192158" y="490419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/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192158" y="515184"/>
              <a:ext cx="116840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</a:rPr>
                <a:t>Table - 1</a:t>
              </a:r>
              <a:endParaRPr lang="en-US" sz="1400" dirty="0">
                <a:solidFill>
                  <a:srgbClr val="FF0000"/>
                </a:solidFill>
                <a:latin typeface="Arial Black" panose="020B0A04020102020204" charset="0"/>
                <a:ea typeface="Roboto" panose="02000000000000000000" pitchFamily="2" charset="0"/>
                <a:cs typeface="Arial Black" panose="020B0A0402010202020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58889" y="1819755"/>
            <a:ext cx="1770383" cy="383389"/>
            <a:chOff x="158889" y="1819755"/>
            <a:chExt cx="1770383" cy="383389"/>
          </a:xfrm>
        </p:grpSpPr>
        <p:sp>
          <p:nvSpPr>
            <p:cNvPr id="65" name="Rectangle: Rounded Corners 64"/>
            <p:cNvSpPr/>
            <p:nvPr/>
          </p:nvSpPr>
          <p:spPr>
            <a:xfrm>
              <a:off x="158889" y="1819755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550163" y="1824035"/>
              <a:ext cx="379109" cy="379109"/>
              <a:chOff x="1378857" y="638777"/>
              <a:chExt cx="379109" cy="379109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54774" y="1843250"/>
              <a:ext cx="105664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  <a:sym typeface="+mn-ea"/>
                </a:rPr>
                <a:t>Table - 2</a:t>
              </a:r>
              <a:endParaRPr lang="en-US" sz="1400" dirty="0">
                <a:solidFill>
                  <a:srgbClr val="00B0F0"/>
                </a:solidFill>
                <a:latin typeface="Arial Black" panose="020B0A04020102020204" charset="0"/>
                <a:ea typeface="Roboto" panose="02000000000000000000" pitchFamily="2" charset="0"/>
                <a:cs typeface="Arial Black" panose="020B0A04020102020204" charset="0"/>
                <a:sym typeface="+mn-ea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25620" y="3104017"/>
            <a:ext cx="1803652" cy="386208"/>
            <a:chOff x="125620" y="3104017"/>
            <a:chExt cx="1803652" cy="386208"/>
          </a:xfrm>
        </p:grpSpPr>
        <p:sp>
          <p:nvSpPr>
            <p:cNvPr id="67" name="Rectangle: Rounded Corners 66"/>
            <p:cNvSpPr/>
            <p:nvPr/>
          </p:nvSpPr>
          <p:spPr>
            <a:xfrm>
              <a:off x="125620" y="3104017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550163" y="3111116"/>
              <a:ext cx="379109" cy="379109"/>
              <a:chOff x="1378857" y="638777"/>
              <a:chExt cx="379109" cy="379109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192295" y="3140847"/>
              <a:ext cx="104267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66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  <a:sym typeface="+mn-ea"/>
                </a:rPr>
                <a:t>Table - 3</a:t>
              </a:r>
              <a:endParaRPr lang="en-US" sz="1400" dirty="0">
                <a:solidFill>
                  <a:srgbClr val="FF0066"/>
                </a:solidFill>
                <a:latin typeface="Arial Black" panose="020B0A04020102020204" charset="0"/>
                <a:ea typeface="Roboto" panose="02000000000000000000" pitchFamily="2" charset="0"/>
                <a:cs typeface="Arial Black" panose="020B0A04020102020204" charset="0"/>
                <a:sym typeface="+mn-ea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37424" y="4385269"/>
            <a:ext cx="1791848" cy="381909"/>
            <a:chOff x="137424" y="4385269"/>
            <a:chExt cx="1791848" cy="381909"/>
          </a:xfrm>
        </p:grpSpPr>
        <p:sp>
          <p:nvSpPr>
            <p:cNvPr id="69" name="Rectangle: Rounded Corners 68"/>
            <p:cNvSpPr/>
            <p:nvPr/>
          </p:nvSpPr>
          <p:spPr>
            <a:xfrm>
              <a:off x="137424" y="438806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550163" y="4385269"/>
              <a:ext cx="379109" cy="379109"/>
              <a:chOff x="1378857" y="638777"/>
              <a:chExt cx="379109" cy="379109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59014" y="4413844"/>
              <a:ext cx="105600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  <a:sym typeface="+mn-ea"/>
                </a:rPr>
                <a:t>Table - 4</a:t>
              </a:r>
              <a:endParaRPr lang="en-US" sz="1400" dirty="0">
                <a:solidFill>
                  <a:srgbClr val="7030A0"/>
                </a:solidFill>
                <a:latin typeface="Arial Black" panose="020B0A04020102020204" charset="0"/>
                <a:ea typeface="Roboto" panose="02000000000000000000" pitchFamily="2" charset="0"/>
                <a:cs typeface="Arial Black" panose="020B0A04020102020204" charset="0"/>
                <a:sym typeface="+mn-ea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9082" y="5720679"/>
            <a:ext cx="1870190" cy="389628"/>
            <a:chOff x="59082" y="5720679"/>
            <a:chExt cx="1870190" cy="389628"/>
          </a:xfrm>
        </p:grpSpPr>
        <p:sp>
          <p:nvSpPr>
            <p:cNvPr id="71" name="Rectangle: Rounded Corners 70"/>
            <p:cNvSpPr/>
            <p:nvPr/>
          </p:nvSpPr>
          <p:spPr>
            <a:xfrm>
              <a:off x="59082" y="5720679"/>
              <a:ext cx="1580774" cy="3791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550163" y="5731198"/>
              <a:ext cx="379109" cy="379109"/>
              <a:chOff x="1378857" y="638777"/>
              <a:chExt cx="379109" cy="379109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Black" panose="020B0A04020102020204" charset="0"/>
                  <a:cs typeface="Arial Black" panose="020B0A0402010202020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158777" y="5730839"/>
              <a:ext cx="10363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8080"/>
                  </a:solidFill>
                  <a:latin typeface="Arial Black" panose="020B0A04020102020204" charset="0"/>
                  <a:ea typeface="Roboto" panose="02000000000000000000" pitchFamily="2" charset="0"/>
                  <a:cs typeface="Arial Black" panose="020B0A04020102020204" charset="0"/>
                  <a:sym typeface="+mn-ea"/>
                </a:rPr>
                <a:t>Table - 5</a:t>
              </a:r>
              <a:endParaRPr lang="en-US" sz="1400" dirty="0">
                <a:solidFill>
                  <a:srgbClr val="008080"/>
                </a:solidFill>
                <a:latin typeface="Arial Black" panose="020B0A04020102020204" charset="0"/>
                <a:ea typeface="Roboto" panose="02000000000000000000" pitchFamily="2" charset="0"/>
                <a:cs typeface="Arial Black" panose="020B0A04020102020204" charset="0"/>
                <a:sym typeface="+mn-ea"/>
              </a:endParaRPr>
            </a:p>
          </p:txBody>
        </p:sp>
      </p:grpSp>
      <p:cxnSp>
        <p:nvCxnSpPr>
          <p:cNvPr id="80" name="Straight Connector 79"/>
          <p:cNvCxnSpPr>
            <a:stCxn id="29" idx="6"/>
            <a:endCxn id="33" idx="2"/>
          </p:cNvCxnSpPr>
          <p:nvPr/>
        </p:nvCxnSpPr>
        <p:spPr>
          <a:xfrm flipV="1">
            <a:off x="1929272" y="680268"/>
            <a:ext cx="670560" cy="25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36" idx="6"/>
            <a:endCxn id="39" idx="2"/>
          </p:cNvCxnSpPr>
          <p:nvPr/>
        </p:nvCxnSpPr>
        <p:spPr>
          <a:xfrm flipV="1">
            <a:off x="1929272" y="2011685"/>
            <a:ext cx="670560" cy="19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2" idx="6"/>
            <a:endCxn id="45" idx="2"/>
          </p:cNvCxnSpPr>
          <p:nvPr/>
        </p:nvCxnSpPr>
        <p:spPr>
          <a:xfrm flipV="1">
            <a:off x="1929272" y="3298766"/>
            <a:ext cx="670560" cy="19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1929272" y="4585553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4" idx="6"/>
            <a:endCxn id="57" idx="2"/>
          </p:cNvCxnSpPr>
          <p:nvPr/>
        </p:nvCxnSpPr>
        <p:spPr>
          <a:xfrm flipV="1">
            <a:off x="1929272" y="5918848"/>
            <a:ext cx="670560" cy="25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6489700" y="207645"/>
            <a:ext cx="5497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Arial Rounded MT Bold" panose="020F0704030504030204" charset="0"/>
                <a:cs typeface="Arial Rounded MT Bold" panose="020F0704030504030204" charset="0"/>
              </a:rPr>
              <a:t>Types Of Table In The Project </a:t>
            </a:r>
            <a:endParaRPr lang="en-US" sz="2800" b="1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043160" y="6442075"/>
            <a:ext cx="1979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View Virtual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  <p:bldP spid="66" grpId="0" bldLvl="0" animBg="1"/>
      <p:bldP spid="68" grpId="0" bldLvl="0" animBg="1"/>
      <p:bldP spid="70" grpId="0" bldLvl="0" animBg="1"/>
      <p:bldP spid="63" grpId="0" bldLvl="0" animBg="1"/>
      <p:bldP spid="5" grpId="0" bldLvl="0" animBg="1"/>
      <p:bldP spid="9" grpId="0" bldLvl="0" animBg="1"/>
      <p:bldP spid="14" grpId="0" bldLvl="0" animBg="1"/>
      <p:bldP spid="19" grpId="0" bldLvl="0" animBg="1"/>
      <p:bldP spid="2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2907082" y="1506434"/>
            <a:ext cx="3672987" cy="1943033"/>
          </a:xfrm>
          <a:custGeom>
            <a:avLst/>
            <a:gdLst/>
            <a:ahLst/>
            <a:cxnLst/>
            <a:rect l="l" t="t" r="r" b="b"/>
            <a:pathLst>
              <a:path w="3672987" h="1943033" extrusionOk="0">
                <a:moveTo>
                  <a:pt x="0" y="0"/>
                </a:moveTo>
                <a:lnTo>
                  <a:pt x="428460" y="0"/>
                </a:lnTo>
                <a:lnTo>
                  <a:pt x="3672987" y="1817651"/>
                </a:lnTo>
                <a:lnTo>
                  <a:pt x="3468338" y="1943033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6580068" y="1506434"/>
            <a:ext cx="3367616" cy="1934953"/>
          </a:xfrm>
          <a:custGeom>
            <a:avLst/>
            <a:gdLst/>
            <a:ahLst/>
            <a:cxnLst/>
            <a:rect l="l" t="t" r="r" b="b"/>
            <a:pathLst>
              <a:path w="3367616" h="1934953" extrusionOk="0">
                <a:moveTo>
                  <a:pt x="2966769" y="0"/>
                </a:moveTo>
                <a:lnTo>
                  <a:pt x="3367616" y="0"/>
                </a:lnTo>
                <a:lnTo>
                  <a:pt x="209386" y="1934953"/>
                </a:lnTo>
                <a:lnTo>
                  <a:pt x="0" y="1817651"/>
                </a:lnTo>
                <a:lnTo>
                  <a:pt x="29667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6584805" y="3441387"/>
            <a:ext cx="4226276" cy="2252997"/>
          </a:xfrm>
          <a:custGeom>
            <a:avLst/>
            <a:gdLst/>
            <a:ahLst/>
            <a:cxnLst/>
            <a:rect l="l" t="t" r="r" b="b"/>
            <a:pathLst>
              <a:path w="4226276" h="2252997" extrusionOk="0">
                <a:moveTo>
                  <a:pt x="204649" y="0"/>
                </a:moveTo>
                <a:lnTo>
                  <a:pt x="4226276" y="2252997"/>
                </a:lnTo>
                <a:lnTo>
                  <a:pt x="3797818" y="2252997"/>
                </a:lnTo>
                <a:lnTo>
                  <a:pt x="0" y="125382"/>
                </a:lnTo>
                <a:lnTo>
                  <a:pt x="2046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2711265" y="3449467"/>
            <a:ext cx="3873540" cy="2244917"/>
          </a:xfrm>
          <a:custGeom>
            <a:avLst/>
            <a:gdLst/>
            <a:ahLst/>
            <a:cxnLst/>
            <a:rect l="l" t="t" r="r" b="b"/>
            <a:pathLst>
              <a:path w="3873540" h="2244917" extrusionOk="0">
                <a:moveTo>
                  <a:pt x="3664154" y="0"/>
                </a:moveTo>
                <a:lnTo>
                  <a:pt x="3873540" y="117302"/>
                </a:lnTo>
                <a:lnTo>
                  <a:pt x="400846" y="2244917"/>
                </a:lnTo>
                <a:lnTo>
                  <a:pt x="0" y="2244917"/>
                </a:lnTo>
                <a:lnTo>
                  <a:pt x="36641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8" name="Google Shape;88;p5"/>
          <p:cNvSpPr/>
          <p:nvPr/>
        </p:nvSpPr>
        <p:spPr>
          <a:xfrm>
            <a:off x="6789456" y="3349125"/>
            <a:ext cx="4968363" cy="269636"/>
          </a:xfrm>
          <a:custGeom>
            <a:avLst/>
            <a:gdLst/>
            <a:ahLst/>
            <a:cxnLst/>
            <a:rect l="l" t="t" r="r" b="b"/>
            <a:pathLst>
              <a:path w="4968363" h="269636" extrusionOk="0">
                <a:moveTo>
                  <a:pt x="4968363" y="0"/>
                </a:moveTo>
                <a:lnTo>
                  <a:pt x="4968363" y="209426"/>
                </a:lnTo>
                <a:lnTo>
                  <a:pt x="316617" y="269636"/>
                </a:lnTo>
                <a:lnTo>
                  <a:pt x="0" y="92261"/>
                </a:lnTo>
                <a:lnTo>
                  <a:pt x="46610" y="63705"/>
                </a:lnTo>
                <a:lnTo>
                  <a:pt x="49683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Google Shape;89;p5"/>
          <p:cNvSpPr/>
          <p:nvPr/>
        </p:nvSpPr>
        <p:spPr>
          <a:xfrm>
            <a:off x="901131" y="3419485"/>
            <a:ext cx="5474288" cy="279590"/>
          </a:xfrm>
          <a:custGeom>
            <a:avLst/>
            <a:gdLst/>
            <a:ahLst/>
            <a:cxnLst/>
            <a:rect l="l" t="t" r="r" b="b"/>
            <a:pathLst>
              <a:path w="5474288" h="279590" extrusionOk="0">
                <a:moveTo>
                  <a:pt x="5420772" y="0"/>
                </a:moveTo>
                <a:lnTo>
                  <a:pt x="5474288" y="29981"/>
                </a:lnTo>
                <a:lnTo>
                  <a:pt x="5176232" y="212591"/>
                </a:lnTo>
                <a:lnTo>
                  <a:pt x="0" y="279590"/>
                </a:lnTo>
                <a:lnTo>
                  <a:pt x="0" y="70164"/>
                </a:lnTo>
                <a:lnTo>
                  <a:pt x="54207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901131" y="1506433"/>
            <a:ext cx="5420772" cy="1983216"/>
          </a:xfrm>
          <a:custGeom>
            <a:avLst/>
            <a:gdLst/>
            <a:ahLst/>
            <a:cxnLst/>
            <a:rect l="l" t="t" r="r" b="b"/>
            <a:pathLst>
              <a:path w="5420772" h="1983216" extrusionOk="0">
                <a:moveTo>
                  <a:pt x="335162" y="0"/>
                </a:moveTo>
                <a:lnTo>
                  <a:pt x="2005950" y="0"/>
                </a:lnTo>
                <a:lnTo>
                  <a:pt x="5420772" y="1913052"/>
                </a:lnTo>
                <a:lnTo>
                  <a:pt x="0" y="1983216"/>
                </a:lnTo>
                <a:lnTo>
                  <a:pt x="0" y="335162"/>
                </a:lnTo>
                <a:cubicBezTo>
                  <a:pt x="0" y="150057"/>
                  <a:pt x="150057" y="0"/>
                  <a:pt x="335162" y="0"/>
                </a:cubicBezTo>
                <a:close/>
              </a:path>
            </a:pathLst>
          </a:cu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1" name="Google Shape;91;p5"/>
          <p:cNvSpPr/>
          <p:nvPr/>
        </p:nvSpPr>
        <p:spPr>
          <a:xfrm>
            <a:off x="6836066" y="1506434"/>
            <a:ext cx="4921753" cy="1906397"/>
          </a:xfrm>
          <a:custGeom>
            <a:avLst/>
            <a:gdLst/>
            <a:ahLst/>
            <a:cxnLst/>
            <a:rect l="l" t="t" r="r" b="b"/>
            <a:pathLst>
              <a:path w="4921753" h="1906397" extrusionOk="0">
                <a:moveTo>
                  <a:pt x="3111620" y="0"/>
                </a:moveTo>
                <a:lnTo>
                  <a:pt x="4586591" y="0"/>
                </a:lnTo>
                <a:cubicBezTo>
                  <a:pt x="4771696" y="0"/>
                  <a:pt x="4921753" y="150057"/>
                  <a:pt x="4921753" y="335162"/>
                </a:cubicBezTo>
                <a:lnTo>
                  <a:pt x="4921753" y="1842692"/>
                </a:lnTo>
                <a:lnTo>
                  <a:pt x="0" y="1906397"/>
                </a:lnTo>
                <a:lnTo>
                  <a:pt x="3111620" y="0"/>
                </a:lnTo>
                <a:close/>
              </a:path>
            </a:pathLst>
          </a:cu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" name="Google Shape;92;p5"/>
          <p:cNvSpPr/>
          <p:nvPr/>
        </p:nvSpPr>
        <p:spPr>
          <a:xfrm>
            <a:off x="6077364" y="3412830"/>
            <a:ext cx="1028709" cy="219246"/>
          </a:xfrm>
          <a:custGeom>
            <a:avLst/>
            <a:gdLst/>
            <a:ahLst/>
            <a:cxnLst/>
            <a:rect l="l" t="t" r="r" b="b"/>
            <a:pathLst>
              <a:path w="1028709" h="219246" extrusionOk="0">
                <a:moveTo>
                  <a:pt x="758702" y="0"/>
                </a:moveTo>
                <a:lnTo>
                  <a:pt x="712092" y="28556"/>
                </a:lnTo>
                <a:lnTo>
                  <a:pt x="1028709" y="205931"/>
                </a:lnTo>
                <a:lnTo>
                  <a:pt x="0" y="219246"/>
                </a:lnTo>
                <a:lnTo>
                  <a:pt x="298056" y="36636"/>
                </a:lnTo>
                <a:lnTo>
                  <a:pt x="244540" y="6655"/>
                </a:lnTo>
                <a:lnTo>
                  <a:pt x="758702" y="0"/>
                </a:lnTo>
                <a:close/>
              </a:path>
            </a:pathLst>
          </a:cu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7106072" y="3558551"/>
            <a:ext cx="4651746" cy="2135832"/>
          </a:xfrm>
          <a:custGeom>
            <a:avLst/>
            <a:gdLst/>
            <a:ahLst/>
            <a:cxnLst/>
            <a:rect l="l" t="t" r="r" b="b"/>
            <a:pathLst>
              <a:path w="4651746" h="2135832" extrusionOk="0">
                <a:moveTo>
                  <a:pt x="4651746" y="0"/>
                </a:moveTo>
                <a:lnTo>
                  <a:pt x="4651746" y="1800670"/>
                </a:lnTo>
                <a:cubicBezTo>
                  <a:pt x="4651746" y="1985775"/>
                  <a:pt x="4501689" y="2135832"/>
                  <a:pt x="4316584" y="2135832"/>
                </a:cubicBezTo>
                <a:lnTo>
                  <a:pt x="3705010" y="2135832"/>
                </a:lnTo>
                <a:lnTo>
                  <a:pt x="0" y="60210"/>
                </a:lnTo>
                <a:lnTo>
                  <a:pt x="4651746" y="0"/>
                </a:lnTo>
                <a:close/>
              </a:path>
            </a:pathLst>
          </a:cu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901131" y="3632077"/>
            <a:ext cx="5176232" cy="2062307"/>
          </a:xfrm>
          <a:custGeom>
            <a:avLst/>
            <a:gdLst/>
            <a:ahLst/>
            <a:cxnLst/>
            <a:rect l="l" t="t" r="r" b="b"/>
            <a:pathLst>
              <a:path w="5176232" h="2062307" extrusionOk="0">
                <a:moveTo>
                  <a:pt x="5176232" y="0"/>
                </a:moveTo>
                <a:lnTo>
                  <a:pt x="1810134" y="2062307"/>
                </a:lnTo>
                <a:lnTo>
                  <a:pt x="335162" y="2062307"/>
                </a:lnTo>
                <a:cubicBezTo>
                  <a:pt x="150057" y="2062307"/>
                  <a:pt x="0" y="1912250"/>
                  <a:pt x="0" y="1727145"/>
                </a:cubicBezTo>
                <a:lnTo>
                  <a:pt x="0" y="66999"/>
                </a:lnTo>
                <a:lnTo>
                  <a:pt x="5176232" y="0"/>
                </a:lnTo>
                <a:close/>
              </a:path>
            </a:pathLst>
          </a:cu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3335541" y="1506434"/>
            <a:ext cx="6211296" cy="1817651"/>
          </a:xfrm>
          <a:custGeom>
            <a:avLst/>
            <a:gdLst/>
            <a:ahLst/>
            <a:cxnLst/>
            <a:rect l="l" t="t" r="r" b="b"/>
            <a:pathLst>
              <a:path w="6211296" h="1817651" extrusionOk="0">
                <a:moveTo>
                  <a:pt x="0" y="0"/>
                </a:moveTo>
                <a:lnTo>
                  <a:pt x="6211296" y="0"/>
                </a:lnTo>
                <a:lnTo>
                  <a:pt x="3244527" y="1817651"/>
                </a:lnTo>
                <a:lnTo>
                  <a:pt x="0" y="0"/>
                </a:lnTo>
                <a:close/>
              </a:path>
            </a:pathLst>
          </a:cu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6375420" y="3324084"/>
            <a:ext cx="414035" cy="242684"/>
          </a:xfrm>
          <a:custGeom>
            <a:avLst/>
            <a:gdLst/>
            <a:ahLst/>
            <a:cxnLst/>
            <a:rect l="l" t="t" r="r" b="b"/>
            <a:pathLst>
              <a:path w="414035" h="242684" extrusionOk="0">
                <a:moveTo>
                  <a:pt x="204649" y="0"/>
                </a:moveTo>
                <a:lnTo>
                  <a:pt x="414035" y="117302"/>
                </a:lnTo>
                <a:lnTo>
                  <a:pt x="209386" y="242684"/>
                </a:lnTo>
                <a:lnTo>
                  <a:pt x="0" y="125382"/>
                </a:lnTo>
                <a:lnTo>
                  <a:pt x="204649" y="0"/>
                </a:lnTo>
                <a:close/>
              </a:path>
            </a:pathLst>
          </a:cu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3112111" y="3566769"/>
            <a:ext cx="7270512" cy="2127615"/>
          </a:xfrm>
          <a:custGeom>
            <a:avLst/>
            <a:gdLst/>
            <a:ahLst/>
            <a:cxnLst/>
            <a:rect l="l" t="t" r="r" b="b"/>
            <a:pathLst>
              <a:path w="7270512" h="2127615" extrusionOk="0">
                <a:moveTo>
                  <a:pt x="3472694" y="0"/>
                </a:moveTo>
                <a:lnTo>
                  <a:pt x="7270512" y="2127615"/>
                </a:lnTo>
                <a:lnTo>
                  <a:pt x="0" y="2127615"/>
                </a:lnTo>
                <a:lnTo>
                  <a:pt x="3472694" y="0"/>
                </a:lnTo>
                <a:close/>
              </a:path>
            </a:pathLst>
          </a:cu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8" name="Google Shape;98;p5"/>
          <p:cNvGrpSpPr/>
          <p:nvPr/>
        </p:nvGrpSpPr>
        <p:grpSpPr>
          <a:xfrm>
            <a:off x="3314057" y="187572"/>
            <a:ext cx="6051222" cy="6051220"/>
            <a:chOff x="572520" y="610726"/>
            <a:chExt cx="5172629" cy="5172627"/>
          </a:xfrm>
        </p:grpSpPr>
        <p:sp>
          <p:nvSpPr>
            <p:cNvPr id="99" name="Google Shape;99;p5"/>
            <p:cNvSpPr/>
            <p:nvPr/>
          </p:nvSpPr>
          <p:spPr>
            <a:xfrm rot="2700000">
              <a:off x="1609658" y="2418058"/>
              <a:ext cx="1748215" cy="207820"/>
            </a:xfrm>
            <a:custGeom>
              <a:avLst/>
              <a:gdLst/>
              <a:ahLst/>
              <a:cxnLst/>
              <a:rect l="l" t="t" r="r" b="b"/>
              <a:pathLst>
                <a:path w="1748215" h="207820" extrusionOk="0">
                  <a:moveTo>
                    <a:pt x="0" y="0"/>
                  </a:moveTo>
                  <a:lnTo>
                    <a:pt x="1748215" y="0"/>
                  </a:lnTo>
                  <a:lnTo>
                    <a:pt x="1748215" y="207820"/>
                  </a:lnTo>
                  <a:lnTo>
                    <a:pt x="0" y="207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2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 rot="2700000">
              <a:off x="3754734" y="1667771"/>
              <a:ext cx="207820" cy="1724889"/>
            </a:xfrm>
            <a:custGeom>
              <a:avLst/>
              <a:gdLst/>
              <a:ahLst/>
              <a:cxnLst/>
              <a:rect l="l" t="t" r="r" b="b"/>
              <a:pathLst>
                <a:path w="207820" h="1724889" extrusionOk="0">
                  <a:moveTo>
                    <a:pt x="0" y="0"/>
                  </a:moveTo>
                  <a:lnTo>
                    <a:pt x="207820" y="0"/>
                  </a:lnTo>
                  <a:lnTo>
                    <a:pt x="207820" y="1724889"/>
                  </a:lnTo>
                  <a:lnTo>
                    <a:pt x="0" y="1724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2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 rot="2700000">
              <a:off x="2388101" y="3034402"/>
              <a:ext cx="207820" cy="1724891"/>
            </a:xfrm>
            <a:custGeom>
              <a:avLst/>
              <a:gdLst/>
              <a:ahLst/>
              <a:cxnLst/>
              <a:rect l="l" t="t" r="r" b="b"/>
              <a:pathLst>
                <a:path w="207820" h="1724891" extrusionOk="0">
                  <a:moveTo>
                    <a:pt x="0" y="0"/>
                  </a:moveTo>
                  <a:lnTo>
                    <a:pt x="207820" y="0"/>
                  </a:lnTo>
                  <a:lnTo>
                    <a:pt x="207820" y="1724891"/>
                  </a:lnTo>
                  <a:lnTo>
                    <a:pt x="0" y="1724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2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 rot="2700000">
              <a:off x="2999616" y="3784690"/>
              <a:ext cx="1701565" cy="207820"/>
            </a:xfrm>
            <a:custGeom>
              <a:avLst/>
              <a:gdLst/>
              <a:ahLst/>
              <a:cxnLst/>
              <a:rect l="l" t="t" r="r" b="b"/>
              <a:pathLst>
                <a:path w="1701565" h="207820" extrusionOk="0">
                  <a:moveTo>
                    <a:pt x="0" y="0"/>
                  </a:moveTo>
                  <a:lnTo>
                    <a:pt x="1701565" y="0"/>
                  </a:lnTo>
                  <a:lnTo>
                    <a:pt x="1701565" y="207820"/>
                  </a:lnTo>
                  <a:lnTo>
                    <a:pt x="0" y="207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2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 rot="2700000">
              <a:off x="2292974" y="976209"/>
              <a:ext cx="1748215" cy="1724889"/>
            </a:xfrm>
            <a:custGeom>
              <a:avLst/>
              <a:gdLst/>
              <a:ahLst/>
              <a:cxnLst/>
              <a:rect l="l" t="t" r="r" b="b"/>
              <a:pathLst>
                <a:path w="1748215" h="1724889" extrusionOk="0">
                  <a:moveTo>
                    <a:pt x="111221" y="111221"/>
                  </a:moveTo>
                  <a:cubicBezTo>
                    <a:pt x="179939" y="42503"/>
                    <a:pt x="274872" y="0"/>
                    <a:pt x="379732" y="0"/>
                  </a:cubicBezTo>
                  <a:lnTo>
                    <a:pt x="1748215" y="0"/>
                  </a:lnTo>
                  <a:lnTo>
                    <a:pt x="1748215" y="1724889"/>
                  </a:lnTo>
                  <a:lnTo>
                    <a:pt x="0" y="1724889"/>
                  </a:lnTo>
                  <a:lnTo>
                    <a:pt x="0" y="379732"/>
                  </a:lnTo>
                  <a:cubicBezTo>
                    <a:pt x="0" y="274872"/>
                    <a:pt x="42503" y="179939"/>
                    <a:pt x="111221" y="111221"/>
                  </a:cubicBezTo>
                  <a:close/>
                </a:path>
              </a:pathLst>
            </a:custGeom>
            <a:solidFill>
              <a:schemeClr val="dk1">
                <a:alpha val="2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 rot="2700000">
              <a:off x="926341" y="2342840"/>
              <a:ext cx="1748215" cy="1724891"/>
            </a:xfrm>
            <a:custGeom>
              <a:avLst/>
              <a:gdLst/>
              <a:ahLst/>
              <a:cxnLst/>
              <a:rect l="l" t="t" r="r" b="b"/>
              <a:pathLst>
                <a:path w="1748215" h="1724891" extrusionOk="0">
                  <a:moveTo>
                    <a:pt x="0" y="0"/>
                  </a:moveTo>
                  <a:lnTo>
                    <a:pt x="1748215" y="0"/>
                  </a:lnTo>
                  <a:lnTo>
                    <a:pt x="1748215" y="1724891"/>
                  </a:lnTo>
                  <a:lnTo>
                    <a:pt x="379732" y="1724891"/>
                  </a:lnTo>
                  <a:cubicBezTo>
                    <a:pt x="170012" y="1724891"/>
                    <a:pt x="0" y="1554879"/>
                    <a:pt x="0" y="13451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2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 rot="2700000">
              <a:off x="3682932" y="2342841"/>
              <a:ext cx="1701565" cy="1724889"/>
            </a:xfrm>
            <a:custGeom>
              <a:avLst/>
              <a:gdLst/>
              <a:ahLst/>
              <a:cxnLst/>
              <a:rect l="l" t="t" r="r" b="b"/>
              <a:pathLst>
                <a:path w="1701565" h="1724889" extrusionOk="0">
                  <a:moveTo>
                    <a:pt x="0" y="0"/>
                  </a:moveTo>
                  <a:lnTo>
                    <a:pt x="1321833" y="0"/>
                  </a:lnTo>
                  <a:cubicBezTo>
                    <a:pt x="1531553" y="0"/>
                    <a:pt x="1701565" y="170012"/>
                    <a:pt x="1701565" y="379732"/>
                  </a:cubicBezTo>
                  <a:lnTo>
                    <a:pt x="1701565" y="1724889"/>
                  </a:lnTo>
                  <a:lnTo>
                    <a:pt x="0" y="1724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2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 rot="2700000">
              <a:off x="3071418" y="3109620"/>
              <a:ext cx="207820" cy="207820"/>
            </a:xfrm>
            <a:custGeom>
              <a:avLst/>
              <a:gdLst/>
              <a:ahLst/>
              <a:cxnLst/>
              <a:rect l="l" t="t" r="r" b="b"/>
              <a:pathLst>
                <a:path w="207820" h="207820" extrusionOk="0">
                  <a:moveTo>
                    <a:pt x="0" y="0"/>
                  </a:moveTo>
                  <a:lnTo>
                    <a:pt x="207820" y="0"/>
                  </a:lnTo>
                  <a:lnTo>
                    <a:pt x="207820" y="207820"/>
                  </a:lnTo>
                  <a:lnTo>
                    <a:pt x="0" y="207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2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 rot="2700000">
              <a:off x="2316299" y="3709472"/>
              <a:ext cx="1701565" cy="1724891"/>
            </a:xfrm>
            <a:custGeom>
              <a:avLst/>
              <a:gdLst/>
              <a:ahLst/>
              <a:cxnLst/>
              <a:rect l="l" t="t" r="r" b="b"/>
              <a:pathLst>
                <a:path w="1701565" h="1724891" extrusionOk="0">
                  <a:moveTo>
                    <a:pt x="0" y="0"/>
                  </a:moveTo>
                  <a:lnTo>
                    <a:pt x="1701565" y="0"/>
                  </a:lnTo>
                  <a:lnTo>
                    <a:pt x="1701565" y="1345159"/>
                  </a:lnTo>
                  <a:cubicBezTo>
                    <a:pt x="1701565" y="1554879"/>
                    <a:pt x="1531553" y="1724891"/>
                    <a:pt x="1321833" y="1724891"/>
                  </a:cubicBezTo>
                  <a:lnTo>
                    <a:pt x="0" y="1724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2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8" name="Google Shape;108;p5"/>
          <p:cNvGrpSpPr/>
          <p:nvPr/>
        </p:nvGrpSpPr>
        <p:grpSpPr>
          <a:xfrm rot="18960000">
            <a:off x="3294216" y="60290"/>
            <a:ext cx="6051222" cy="6051220"/>
            <a:chOff x="572520" y="610726"/>
            <a:chExt cx="5172629" cy="5172627"/>
          </a:xfrm>
        </p:grpSpPr>
        <p:sp>
          <p:nvSpPr>
            <p:cNvPr id="109" name="Google Shape;109;p5"/>
            <p:cNvSpPr/>
            <p:nvPr/>
          </p:nvSpPr>
          <p:spPr>
            <a:xfrm rot="2700000">
              <a:off x="1609658" y="2418058"/>
              <a:ext cx="1748215" cy="207820"/>
            </a:xfrm>
            <a:custGeom>
              <a:avLst/>
              <a:gdLst/>
              <a:ahLst/>
              <a:cxnLst/>
              <a:rect l="l" t="t" r="r" b="b"/>
              <a:pathLst>
                <a:path w="1748215" h="207820" extrusionOk="0">
                  <a:moveTo>
                    <a:pt x="0" y="0"/>
                  </a:moveTo>
                  <a:lnTo>
                    <a:pt x="1748215" y="0"/>
                  </a:lnTo>
                  <a:lnTo>
                    <a:pt x="1748215" y="207820"/>
                  </a:lnTo>
                  <a:lnTo>
                    <a:pt x="0" y="207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 rot="2700000">
              <a:off x="3754734" y="1667771"/>
              <a:ext cx="207820" cy="1724889"/>
            </a:xfrm>
            <a:custGeom>
              <a:avLst/>
              <a:gdLst/>
              <a:ahLst/>
              <a:cxnLst/>
              <a:rect l="l" t="t" r="r" b="b"/>
              <a:pathLst>
                <a:path w="207820" h="1724889" extrusionOk="0">
                  <a:moveTo>
                    <a:pt x="0" y="0"/>
                  </a:moveTo>
                  <a:lnTo>
                    <a:pt x="207820" y="0"/>
                  </a:lnTo>
                  <a:lnTo>
                    <a:pt x="207820" y="1724889"/>
                  </a:lnTo>
                  <a:lnTo>
                    <a:pt x="0" y="1724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 rot="2700000">
              <a:off x="2388101" y="3034402"/>
              <a:ext cx="207820" cy="1724891"/>
            </a:xfrm>
            <a:custGeom>
              <a:avLst/>
              <a:gdLst/>
              <a:ahLst/>
              <a:cxnLst/>
              <a:rect l="l" t="t" r="r" b="b"/>
              <a:pathLst>
                <a:path w="207820" h="1724891" extrusionOk="0">
                  <a:moveTo>
                    <a:pt x="0" y="0"/>
                  </a:moveTo>
                  <a:lnTo>
                    <a:pt x="207820" y="0"/>
                  </a:lnTo>
                  <a:lnTo>
                    <a:pt x="207820" y="1724891"/>
                  </a:lnTo>
                  <a:lnTo>
                    <a:pt x="0" y="1724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 rot="2700000">
              <a:off x="2999616" y="3784690"/>
              <a:ext cx="1701565" cy="207820"/>
            </a:xfrm>
            <a:custGeom>
              <a:avLst/>
              <a:gdLst/>
              <a:ahLst/>
              <a:cxnLst/>
              <a:rect l="l" t="t" r="r" b="b"/>
              <a:pathLst>
                <a:path w="1701565" h="207820" extrusionOk="0">
                  <a:moveTo>
                    <a:pt x="0" y="0"/>
                  </a:moveTo>
                  <a:lnTo>
                    <a:pt x="1701565" y="0"/>
                  </a:lnTo>
                  <a:lnTo>
                    <a:pt x="1701565" y="207820"/>
                  </a:lnTo>
                  <a:lnTo>
                    <a:pt x="0" y="207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 rot="2700000">
              <a:off x="2292974" y="976209"/>
              <a:ext cx="1748215" cy="1724889"/>
            </a:xfrm>
            <a:custGeom>
              <a:avLst/>
              <a:gdLst/>
              <a:ahLst/>
              <a:cxnLst/>
              <a:rect l="l" t="t" r="r" b="b"/>
              <a:pathLst>
                <a:path w="1748215" h="1724889" extrusionOk="0">
                  <a:moveTo>
                    <a:pt x="111221" y="111221"/>
                  </a:moveTo>
                  <a:cubicBezTo>
                    <a:pt x="179939" y="42503"/>
                    <a:pt x="274872" y="0"/>
                    <a:pt x="379732" y="0"/>
                  </a:cubicBezTo>
                  <a:lnTo>
                    <a:pt x="1748215" y="0"/>
                  </a:lnTo>
                  <a:lnTo>
                    <a:pt x="1748215" y="1724889"/>
                  </a:lnTo>
                  <a:lnTo>
                    <a:pt x="0" y="1724889"/>
                  </a:lnTo>
                  <a:lnTo>
                    <a:pt x="0" y="379732"/>
                  </a:lnTo>
                  <a:cubicBezTo>
                    <a:pt x="0" y="274872"/>
                    <a:pt x="42503" y="179939"/>
                    <a:pt x="111221" y="111221"/>
                  </a:cubicBezTo>
                  <a:close/>
                </a:path>
              </a:pathLst>
            </a:custGeom>
            <a:solidFill>
              <a:srgbClr val="F7B4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 rot="2700000">
              <a:off x="926341" y="2342840"/>
              <a:ext cx="1748215" cy="1724891"/>
            </a:xfrm>
            <a:custGeom>
              <a:avLst/>
              <a:gdLst/>
              <a:ahLst/>
              <a:cxnLst/>
              <a:rect l="l" t="t" r="r" b="b"/>
              <a:pathLst>
                <a:path w="1748215" h="1724891" extrusionOk="0">
                  <a:moveTo>
                    <a:pt x="0" y="0"/>
                  </a:moveTo>
                  <a:lnTo>
                    <a:pt x="1748215" y="0"/>
                  </a:lnTo>
                  <a:lnTo>
                    <a:pt x="1748215" y="1724891"/>
                  </a:lnTo>
                  <a:lnTo>
                    <a:pt x="379732" y="1724891"/>
                  </a:lnTo>
                  <a:cubicBezTo>
                    <a:pt x="170012" y="1724891"/>
                    <a:pt x="0" y="1554879"/>
                    <a:pt x="0" y="13451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9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 rot="2700000">
              <a:off x="3682932" y="2342841"/>
              <a:ext cx="1701565" cy="1724889"/>
            </a:xfrm>
            <a:custGeom>
              <a:avLst/>
              <a:gdLst/>
              <a:ahLst/>
              <a:cxnLst/>
              <a:rect l="l" t="t" r="r" b="b"/>
              <a:pathLst>
                <a:path w="1701565" h="1724889" extrusionOk="0">
                  <a:moveTo>
                    <a:pt x="0" y="0"/>
                  </a:moveTo>
                  <a:lnTo>
                    <a:pt x="1321833" y="0"/>
                  </a:lnTo>
                  <a:cubicBezTo>
                    <a:pt x="1531553" y="0"/>
                    <a:pt x="1701565" y="170012"/>
                    <a:pt x="1701565" y="379732"/>
                  </a:cubicBezTo>
                  <a:lnTo>
                    <a:pt x="1701565" y="1724889"/>
                  </a:lnTo>
                  <a:lnTo>
                    <a:pt x="0" y="1724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2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 rot="2700000">
              <a:off x="3071418" y="3109620"/>
              <a:ext cx="207820" cy="207820"/>
            </a:xfrm>
            <a:custGeom>
              <a:avLst/>
              <a:gdLst/>
              <a:ahLst/>
              <a:cxnLst/>
              <a:rect l="l" t="t" r="r" b="b"/>
              <a:pathLst>
                <a:path w="207820" h="207820" extrusionOk="0">
                  <a:moveTo>
                    <a:pt x="0" y="0"/>
                  </a:moveTo>
                  <a:lnTo>
                    <a:pt x="207820" y="0"/>
                  </a:lnTo>
                  <a:lnTo>
                    <a:pt x="207820" y="207820"/>
                  </a:lnTo>
                  <a:lnTo>
                    <a:pt x="0" y="207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 rot="2700000">
              <a:off x="2316299" y="3709472"/>
              <a:ext cx="1701565" cy="1724891"/>
            </a:xfrm>
            <a:custGeom>
              <a:avLst/>
              <a:gdLst/>
              <a:ahLst/>
              <a:cxnLst/>
              <a:rect l="l" t="t" r="r" b="b"/>
              <a:pathLst>
                <a:path w="1701565" h="1724891" extrusionOk="0">
                  <a:moveTo>
                    <a:pt x="0" y="0"/>
                  </a:moveTo>
                  <a:lnTo>
                    <a:pt x="1701565" y="0"/>
                  </a:lnTo>
                  <a:lnTo>
                    <a:pt x="1701565" y="1345159"/>
                  </a:lnTo>
                  <a:cubicBezTo>
                    <a:pt x="1701565" y="1554879"/>
                    <a:pt x="1531553" y="1724891"/>
                    <a:pt x="1321833" y="1724891"/>
                  </a:cubicBezTo>
                  <a:lnTo>
                    <a:pt x="0" y="1724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15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18" name="Google Shape;118;p5"/>
          <p:cNvSpPr/>
          <p:nvPr/>
        </p:nvSpPr>
        <p:spPr>
          <a:xfrm>
            <a:off x="4965808" y="2198125"/>
            <a:ext cx="2780870" cy="1944222"/>
          </a:xfrm>
          <a:prstGeom prst="diamond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5217773" y="2344403"/>
            <a:ext cx="2259154" cy="1579467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5690585" y="2979061"/>
            <a:ext cx="1390294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Matplotlib</a:t>
            </a:r>
            <a:endParaRPr lang="en-US" sz="18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21" name="Google Shape;121;p5" descr="C:\Users\Pushpendra Maurya\Desktop\ppt images\admin\Patient_Male_icon-icons.com_75053.pngPatient_Male_icon-icons.com_7505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389495" y="1732280"/>
            <a:ext cx="1106805" cy="1194435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122" name="Google Shape;122;p5" descr="C:\Users\Pushpendra Maurya\Desktop\ppt images\admin\Doctor_Male_icon-icons.com_75051.pngDoctor_Male_icon-icons.com_750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77665" y="3754120"/>
            <a:ext cx="1039495" cy="107696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123" name="Google Shape;123;p5" descr="C:\Users\Pushpendra Maurya\Desktop\ppt images\admin\employee_icon-icons.com_66882.pngemployee_icon-icons.com_6688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59605" y="1701165"/>
            <a:ext cx="969010" cy="114681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124" name="Google Shape;124;p5" descr="C:\Users\Pushpendra Maurya\Desktop\ppt images\admin\calendar_alert_notification_date_appointment_icon_153130.pngcalendar_alert_notification_date_appointment_icon_15313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49440" y="4142105"/>
            <a:ext cx="902335" cy="913765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125" name="Google Shape;125;p5"/>
          <p:cNvSpPr txBox="1"/>
          <p:nvPr/>
        </p:nvSpPr>
        <p:spPr>
          <a:xfrm>
            <a:off x="1189214" y="1911760"/>
            <a:ext cx="1809394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Receptionist</a:t>
            </a:r>
            <a:endParaRPr lang="en-US" sz="1800" b="1">
              <a:solidFill>
                <a:srgbClr val="FF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1223554" y="2207894"/>
            <a:ext cx="2284919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 Virtual Mode View The Receptionist Name and their Age Only . </a:t>
            </a:r>
            <a:endParaRPr lang="en-US" sz="12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1167608" y="4006371"/>
            <a:ext cx="1809394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Doctor</a:t>
            </a:r>
            <a:endParaRPr lang="en-US" sz="1800" b="1">
              <a:solidFill>
                <a:srgbClr val="0070C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1201948" y="4302505"/>
            <a:ext cx="2284919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 Virtual Mode View Doctor Name and thier Specialization Only . </a:t>
            </a:r>
            <a:endParaRPr lang="en-US" sz="12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9629996" y="3854750"/>
            <a:ext cx="1809394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Appointment</a:t>
            </a:r>
            <a:endParaRPr lang="en-US" sz="1800" b="1">
              <a:solidFill>
                <a:srgbClr val="00B0F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9449021" y="4150884"/>
            <a:ext cx="2284919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 Appointment Virtual Can View Patient Name and Who are Booked their Appointment such as Admin, Receptionist , Patient Only .</a:t>
            </a:r>
            <a:endParaRPr lang="en-US" sz="12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9629996" y="1923522"/>
            <a:ext cx="1809394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5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Patient</a:t>
            </a:r>
            <a:endParaRPr lang="en-US" sz="1800" b="1">
              <a:solidFill>
                <a:srgbClr val="00B05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9629996" y="2219656"/>
            <a:ext cx="2284919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 Virtual Mode View Patient name and their Treatment Type Only .</a:t>
            </a:r>
            <a:endParaRPr lang="en-US" sz="12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9629775" y="6442075"/>
            <a:ext cx="2393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Download virtual</a:t>
            </a:r>
            <a:endParaRPr lang="en-US"/>
          </a:p>
        </p:txBody>
      </p:sp>
      <p:sp>
        <p:nvSpPr>
          <p:cNvPr id="1" name="Text Box 0"/>
          <p:cNvSpPr txBox="1"/>
          <p:nvPr/>
        </p:nvSpPr>
        <p:spPr>
          <a:xfrm>
            <a:off x="2172970" y="263525"/>
            <a:ext cx="8216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Arial Black" panose="020B0A04020102020204" charset="0"/>
                <a:cs typeface="Arial Black" panose="020B0A04020102020204" charset="0"/>
              </a:rPr>
              <a:t>View Information By Using Matplotlib </a:t>
            </a:r>
            <a:endParaRPr lang="en-US" sz="280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Snipped 8"/>
          <p:cNvSpPr/>
          <p:nvPr/>
        </p:nvSpPr>
        <p:spPr>
          <a:xfrm>
            <a:off x="1215658" y="2689704"/>
            <a:ext cx="1879233" cy="3082695"/>
          </a:xfrm>
          <a:prstGeom prst="snip2SameRect">
            <a:avLst>
              <a:gd name="adj1" fmla="val 0"/>
              <a:gd name="adj2" fmla="val 14972"/>
            </a:avLst>
          </a:prstGeom>
          <a:gradFill flip="none" rotWithShape="1">
            <a:gsLst>
              <a:gs pos="0">
                <a:srgbClr val="029EFE"/>
              </a:gs>
              <a:gs pos="100000">
                <a:srgbClr val="0070C4"/>
              </a:gs>
            </a:gsLst>
            <a:lin ang="16200000" scaled="1"/>
            <a:tileRect/>
          </a:gradFill>
          <a:ln>
            <a:noFill/>
          </a:ln>
          <a:effectLst>
            <a:innerShdw blurRad="571500" dist="50800" dir="16200000">
              <a:srgbClr val="0070C4">
                <a:alpha val="4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/>
          <p:cNvSpPr/>
          <p:nvPr/>
        </p:nvSpPr>
        <p:spPr>
          <a:xfrm>
            <a:off x="1294689" y="4864783"/>
            <a:ext cx="1721169" cy="876046"/>
          </a:xfrm>
          <a:custGeom>
            <a:avLst/>
            <a:gdLst>
              <a:gd name="connsiteX0" fmla="*/ 860584 w 1721169"/>
              <a:gd name="connsiteY0" fmla="*/ 0 h 876046"/>
              <a:gd name="connsiteX1" fmla="*/ 1686794 w 1721169"/>
              <a:gd name="connsiteY1" fmla="*/ 588345 h 876046"/>
              <a:gd name="connsiteX2" fmla="*/ 1721169 w 1721169"/>
              <a:gd name="connsiteY2" fmla="*/ 673720 h 876046"/>
              <a:gd name="connsiteX3" fmla="*/ 1518842 w 1721169"/>
              <a:gd name="connsiteY3" fmla="*/ 876046 h 876046"/>
              <a:gd name="connsiteX4" fmla="*/ 202327 w 1721169"/>
              <a:gd name="connsiteY4" fmla="*/ 876046 h 876046"/>
              <a:gd name="connsiteX5" fmla="*/ 0 w 1721169"/>
              <a:gd name="connsiteY5" fmla="*/ 673719 h 876046"/>
              <a:gd name="connsiteX6" fmla="*/ 34374 w 1721169"/>
              <a:gd name="connsiteY6" fmla="*/ 588345 h 876046"/>
              <a:gd name="connsiteX7" fmla="*/ 860584 w 1721169"/>
              <a:gd name="connsiteY7" fmla="*/ 0 h 87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169" h="876046">
                <a:moveTo>
                  <a:pt x="860584" y="0"/>
                </a:moveTo>
                <a:cubicBezTo>
                  <a:pt x="1217353" y="0"/>
                  <a:pt x="1527680" y="237900"/>
                  <a:pt x="1686794" y="588345"/>
                </a:cubicBezTo>
                <a:lnTo>
                  <a:pt x="1721169" y="673720"/>
                </a:lnTo>
                <a:lnTo>
                  <a:pt x="1518842" y="876046"/>
                </a:lnTo>
                <a:lnTo>
                  <a:pt x="202327" y="876046"/>
                </a:lnTo>
                <a:lnTo>
                  <a:pt x="0" y="673719"/>
                </a:lnTo>
                <a:lnTo>
                  <a:pt x="34374" y="588345"/>
                </a:lnTo>
                <a:cubicBezTo>
                  <a:pt x="193488" y="237900"/>
                  <a:pt x="503816" y="0"/>
                  <a:pt x="860584" y="0"/>
                </a:cubicBezTo>
                <a:close/>
              </a:path>
            </a:pathLst>
          </a:custGeom>
          <a:gradFill flip="none" rotWithShape="1">
            <a:gsLst>
              <a:gs pos="0">
                <a:srgbClr val="029EFE"/>
              </a:gs>
              <a:gs pos="83000">
                <a:srgbClr val="0070C4"/>
              </a:gs>
            </a:gsLst>
            <a:lin ang="16200000" scaled="1"/>
            <a:tileRect/>
          </a:gradFill>
          <a:ln>
            <a:noFill/>
          </a:ln>
          <a:effectLst>
            <a:innerShdw blurRad="571500" dist="50800" dir="16200000">
              <a:srgbClr val="0070C4">
                <a:alpha val="4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/>
          <p:cNvSpPr/>
          <p:nvPr/>
        </p:nvSpPr>
        <p:spPr>
          <a:xfrm>
            <a:off x="1215659" y="2220111"/>
            <a:ext cx="1879233" cy="3082695"/>
          </a:xfrm>
          <a:prstGeom prst="round2Same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bg1"/>
              </a:gs>
              <a:gs pos="100000">
                <a:srgbClr val="E1F4F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15658" y="2121635"/>
            <a:ext cx="1879233" cy="185464"/>
          </a:xfrm>
          <a:prstGeom prst="rect">
            <a:avLst/>
          </a:prstGeom>
          <a:solidFill>
            <a:srgbClr val="007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 rot="180000">
            <a:off x="1010482" y="1288294"/>
            <a:ext cx="2317718" cy="2406192"/>
            <a:chOff x="996414" y="1288294"/>
            <a:chExt cx="2317718" cy="2406192"/>
          </a:xfrm>
        </p:grpSpPr>
        <p:sp>
          <p:nvSpPr>
            <p:cNvPr id="13" name="Hexagon 12"/>
            <p:cNvSpPr/>
            <p:nvPr/>
          </p:nvSpPr>
          <p:spPr>
            <a:xfrm rot="5400000">
              <a:off x="1219771" y="1600125"/>
              <a:ext cx="1871003" cy="2317718"/>
            </a:xfrm>
            <a:prstGeom prst="hexagon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419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/>
            <p:cNvSpPr/>
            <p:nvPr/>
          </p:nvSpPr>
          <p:spPr>
            <a:xfrm rot="5400000">
              <a:off x="1223889" y="1417328"/>
              <a:ext cx="1871003" cy="161293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/>
            <p:cNvSpPr/>
            <p:nvPr/>
          </p:nvSpPr>
          <p:spPr>
            <a:xfrm rot="5400000">
              <a:off x="1286642" y="1471426"/>
              <a:ext cx="1745494" cy="1504737"/>
            </a:xfrm>
            <a:prstGeom prst="hexagon">
              <a:avLst/>
            </a:prstGeom>
            <a:noFill/>
            <a:ln>
              <a:solidFill>
                <a:srgbClr val="008E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/>
            <p:cNvSpPr/>
            <p:nvPr/>
          </p:nvSpPr>
          <p:spPr>
            <a:xfrm rot="21420000">
              <a:off x="1460392" y="1596215"/>
              <a:ext cx="1417320" cy="1226820"/>
            </a:xfrm>
            <a:prstGeom prst="hexagon">
              <a:avLst/>
            </a:prstGeom>
            <a:blipFill dpi="0" rotWithShape="1">
              <a:blip r:embed="rId1"/>
              <a:srcRect/>
              <a:stretch>
                <a:fillRect l="-20000" r="-1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5658" y="3319851"/>
            <a:ext cx="187923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4"/>
                </a:solidFill>
                <a:latin typeface="Century Gothic" panose="020B0502020202020204" pitchFamily="34" charset="0"/>
                <a:cs typeface="Almarai" pitchFamily="50" charset="-78"/>
              </a:rPr>
              <a:t>TEXT FORMAT</a:t>
            </a:r>
            <a:endParaRPr lang="en-US" sz="1200" b="1" dirty="0">
              <a:solidFill>
                <a:srgbClr val="0070C4"/>
              </a:solidFill>
              <a:latin typeface="Century Gothic" panose="020B0502020202020204" pitchFamily="34" charset="0"/>
              <a:cs typeface="Almarai" pitchFamily="50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8249" y="3596850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1</a:t>
            </a:r>
            <a:endParaRPr lang="en-US" sz="66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69390" y="3629025"/>
            <a:ext cx="167449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If Choose Text Option then download in text format data as .txt extenshion of inside project Name create a folder Name Download inside their email.txt </a:t>
            </a:r>
            <a:endParaRPr lang="en-US" sz="1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angle: Top Corners Snipped 19"/>
          <p:cNvSpPr/>
          <p:nvPr/>
        </p:nvSpPr>
        <p:spPr>
          <a:xfrm>
            <a:off x="3752621" y="2689704"/>
            <a:ext cx="1879233" cy="3082695"/>
          </a:xfrm>
          <a:prstGeom prst="snip2SameRect">
            <a:avLst>
              <a:gd name="adj1" fmla="val 0"/>
              <a:gd name="adj2" fmla="val 14972"/>
            </a:avLst>
          </a:prstGeom>
          <a:gradFill flip="none" rotWithShape="1">
            <a:gsLst>
              <a:gs pos="0">
                <a:srgbClr val="E32581"/>
              </a:gs>
              <a:gs pos="100000">
                <a:srgbClr val="D74197"/>
              </a:gs>
            </a:gsLst>
            <a:lin ang="16200000" scaled="1"/>
            <a:tileRect/>
          </a:gradFill>
          <a:ln>
            <a:noFill/>
          </a:ln>
          <a:effectLst>
            <a:innerShdw blurRad="571500" dist="50800" dir="16200000">
              <a:srgbClr val="B12575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/>
          <p:cNvSpPr/>
          <p:nvPr/>
        </p:nvSpPr>
        <p:spPr>
          <a:xfrm>
            <a:off x="3831652" y="4864783"/>
            <a:ext cx="1721169" cy="876046"/>
          </a:xfrm>
          <a:custGeom>
            <a:avLst/>
            <a:gdLst>
              <a:gd name="connsiteX0" fmla="*/ 860584 w 1721169"/>
              <a:gd name="connsiteY0" fmla="*/ 0 h 876046"/>
              <a:gd name="connsiteX1" fmla="*/ 1686794 w 1721169"/>
              <a:gd name="connsiteY1" fmla="*/ 588345 h 876046"/>
              <a:gd name="connsiteX2" fmla="*/ 1721169 w 1721169"/>
              <a:gd name="connsiteY2" fmla="*/ 673720 h 876046"/>
              <a:gd name="connsiteX3" fmla="*/ 1518842 w 1721169"/>
              <a:gd name="connsiteY3" fmla="*/ 876046 h 876046"/>
              <a:gd name="connsiteX4" fmla="*/ 202327 w 1721169"/>
              <a:gd name="connsiteY4" fmla="*/ 876046 h 876046"/>
              <a:gd name="connsiteX5" fmla="*/ 0 w 1721169"/>
              <a:gd name="connsiteY5" fmla="*/ 673719 h 876046"/>
              <a:gd name="connsiteX6" fmla="*/ 34374 w 1721169"/>
              <a:gd name="connsiteY6" fmla="*/ 588345 h 876046"/>
              <a:gd name="connsiteX7" fmla="*/ 860584 w 1721169"/>
              <a:gd name="connsiteY7" fmla="*/ 0 h 87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169" h="876046">
                <a:moveTo>
                  <a:pt x="860584" y="0"/>
                </a:moveTo>
                <a:cubicBezTo>
                  <a:pt x="1217353" y="0"/>
                  <a:pt x="1527680" y="237900"/>
                  <a:pt x="1686794" y="588345"/>
                </a:cubicBezTo>
                <a:lnTo>
                  <a:pt x="1721169" y="673720"/>
                </a:lnTo>
                <a:lnTo>
                  <a:pt x="1518842" y="876046"/>
                </a:lnTo>
                <a:lnTo>
                  <a:pt x="202327" y="876046"/>
                </a:lnTo>
                <a:lnTo>
                  <a:pt x="0" y="673719"/>
                </a:lnTo>
                <a:lnTo>
                  <a:pt x="34374" y="588345"/>
                </a:lnTo>
                <a:cubicBezTo>
                  <a:pt x="193488" y="237900"/>
                  <a:pt x="503816" y="0"/>
                  <a:pt x="860584" y="0"/>
                </a:cubicBezTo>
                <a:close/>
              </a:path>
            </a:pathLst>
          </a:custGeom>
          <a:gradFill flip="none" rotWithShape="1">
            <a:gsLst>
              <a:gs pos="87000">
                <a:srgbClr val="E32581"/>
              </a:gs>
              <a:gs pos="2000">
                <a:srgbClr val="D74197"/>
              </a:gs>
            </a:gsLst>
            <a:lin ang="16200000" scaled="1"/>
            <a:tileRect/>
          </a:gradFill>
          <a:ln>
            <a:noFill/>
          </a:ln>
          <a:effectLst>
            <a:innerShdw blurRad="571500" dist="50800" dir="16200000">
              <a:srgbClr val="B1257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/>
          <p:cNvSpPr/>
          <p:nvPr/>
        </p:nvSpPr>
        <p:spPr>
          <a:xfrm>
            <a:off x="3752622" y="2220111"/>
            <a:ext cx="1879233" cy="3082695"/>
          </a:xfrm>
          <a:prstGeom prst="round2Same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bg1"/>
              </a:gs>
              <a:gs pos="100000">
                <a:srgbClr val="E1F4F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52621" y="2121635"/>
            <a:ext cx="1879233" cy="185464"/>
          </a:xfrm>
          <a:prstGeom prst="rect">
            <a:avLst/>
          </a:prstGeom>
          <a:solidFill>
            <a:srgbClr val="B12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3547445" y="1288294"/>
            <a:ext cx="2317718" cy="2406192"/>
            <a:chOff x="3533377" y="1288294"/>
            <a:chExt cx="2317718" cy="2406192"/>
          </a:xfrm>
        </p:grpSpPr>
        <p:sp>
          <p:nvSpPr>
            <p:cNvPr id="24" name="Hexagon 23"/>
            <p:cNvSpPr/>
            <p:nvPr/>
          </p:nvSpPr>
          <p:spPr>
            <a:xfrm rot="5400000">
              <a:off x="3756734" y="1600125"/>
              <a:ext cx="1871003" cy="2317718"/>
            </a:xfrm>
            <a:prstGeom prst="hexagon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419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 rot="5400000">
              <a:off x="3760852" y="1417328"/>
              <a:ext cx="1871003" cy="161293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 rot="5400000">
              <a:off x="3823605" y="1471426"/>
              <a:ext cx="1745494" cy="1504737"/>
            </a:xfrm>
            <a:prstGeom prst="hexagon">
              <a:avLst/>
            </a:prstGeom>
            <a:noFill/>
            <a:ln>
              <a:solidFill>
                <a:srgbClr val="008E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/>
            <p:cNvSpPr/>
            <p:nvPr/>
          </p:nvSpPr>
          <p:spPr>
            <a:xfrm rot="21420000">
              <a:off x="3949771" y="1529827"/>
              <a:ext cx="1610001" cy="1387932"/>
            </a:xfrm>
            <a:prstGeom prst="hexagon">
              <a:avLst/>
            </a:prstGeom>
            <a:blipFill dpi="0" rotWithShape="1">
              <a:blip r:embed="rId2"/>
              <a:srcRect/>
              <a:stretch>
                <a:fillRect l="-20000" r="-1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52621" y="3319851"/>
            <a:ext cx="187923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4"/>
                </a:solidFill>
                <a:latin typeface="Century Gothic" panose="020B0502020202020204" pitchFamily="34" charset="0"/>
                <a:cs typeface="Almarai" pitchFamily="50" charset="-78"/>
              </a:rPr>
              <a:t>CSV FORMAT</a:t>
            </a:r>
            <a:endParaRPr lang="en-US" sz="1200" b="1" dirty="0">
              <a:solidFill>
                <a:srgbClr val="0070C4"/>
              </a:solidFill>
              <a:latin typeface="Century Gothic" panose="020B0502020202020204" pitchFamily="34" charset="0"/>
              <a:cs typeface="Almarai" pitchFamily="50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75212" y="3596850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2</a:t>
            </a:r>
            <a:endParaRPr lang="en-US" sz="66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41800" y="3593465"/>
            <a:ext cx="13671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solidFill>
                  <a:srgbClr val="FF0000"/>
                </a:solidFill>
                <a:latin typeface="Century Gothic" panose="020B0502020202020204" pitchFamily="34" charset="0"/>
                <a:sym typeface="+mn-ea"/>
              </a:rPr>
              <a:t>If Choose CSV Option then download in csv format data as .csv extenshion of inside project Name create a folder Name Download inside their email.csv 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Rectangle: Top Corners Snipped 31"/>
          <p:cNvSpPr/>
          <p:nvPr/>
        </p:nvSpPr>
        <p:spPr>
          <a:xfrm>
            <a:off x="6289584" y="2689704"/>
            <a:ext cx="1879233" cy="3082695"/>
          </a:xfrm>
          <a:prstGeom prst="snip2SameRect">
            <a:avLst>
              <a:gd name="adj1" fmla="val 0"/>
              <a:gd name="adj2" fmla="val 14972"/>
            </a:avLst>
          </a:prstGeom>
          <a:gradFill flip="none" rotWithShape="1">
            <a:gsLst>
              <a:gs pos="0">
                <a:srgbClr val="FF9900"/>
              </a:gs>
              <a:gs pos="100000">
                <a:srgbClr val="CC3300"/>
              </a:gs>
            </a:gsLst>
            <a:lin ang="16200000" scaled="1"/>
            <a:tileRect/>
          </a:gradFill>
          <a:ln>
            <a:noFill/>
          </a:ln>
          <a:effectLst>
            <a:innerShdw blurRad="571500" dist="50800" dir="16200000">
              <a:srgbClr val="CC33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/>
          <p:cNvSpPr/>
          <p:nvPr/>
        </p:nvSpPr>
        <p:spPr>
          <a:xfrm>
            <a:off x="6368615" y="4864783"/>
            <a:ext cx="1721169" cy="876046"/>
          </a:xfrm>
          <a:custGeom>
            <a:avLst/>
            <a:gdLst>
              <a:gd name="connsiteX0" fmla="*/ 860584 w 1721169"/>
              <a:gd name="connsiteY0" fmla="*/ 0 h 876046"/>
              <a:gd name="connsiteX1" fmla="*/ 1686794 w 1721169"/>
              <a:gd name="connsiteY1" fmla="*/ 588345 h 876046"/>
              <a:gd name="connsiteX2" fmla="*/ 1721169 w 1721169"/>
              <a:gd name="connsiteY2" fmla="*/ 673720 h 876046"/>
              <a:gd name="connsiteX3" fmla="*/ 1518842 w 1721169"/>
              <a:gd name="connsiteY3" fmla="*/ 876046 h 876046"/>
              <a:gd name="connsiteX4" fmla="*/ 202327 w 1721169"/>
              <a:gd name="connsiteY4" fmla="*/ 876046 h 876046"/>
              <a:gd name="connsiteX5" fmla="*/ 0 w 1721169"/>
              <a:gd name="connsiteY5" fmla="*/ 673719 h 876046"/>
              <a:gd name="connsiteX6" fmla="*/ 34374 w 1721169"/>
              <a:gd name="connsiteY6" fmla="*/ 588345 h 876046"/>
              <a:gd name="connsiteX7" fmla="*/ 860584 w 1721169"/>
              <a:gd name="connsiteY7" fmla="*/ 0 h 87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169" h="876046">
                <a:moveTo>
                  <a:pt x="860584" y="0"/>
                </a:moveTo>
                <a:cubicBezTo>
                  <a:pt x="1217353" y="0"/>
                  <a:pt x="1527680" y="237900"/>
                  <a:pt x="1686794" y="588345"/>
                </a:cubicBezTo>
                <a:lnTo>
                  <a:pt x="1721169" y="673720"/>
                </a:lnTo>
                <a:lnTo>
                  <a:pt x="1518842" y="876046"/>
                </a:lnTo>
                <a:lnTo>
                  <a:pt x="202327" y="876046"/>
                </a:lnTo>
                <a:lnTo>
                  <a:pt x="0" y="673719"/>
                </a:lnTo>
                <a:lnTo>
                  <a:pt x="34374" y="588345"/>
                </a:lnTo>
                <a:cubicBezTo>
                  <a:pt x="193488" y="237900"/>
                  <a:pt x="503816" y="0"/>
                  <a:pt x="860584" y="0"/>
                </a:cubicBezTo>
                <a:close/>
              </a:path>
            </a:pathLst>
          </a:custGeom>
          <a:gradFill flip="none" rotWithShape="1">
            <a:gsLst>
              <a:gs pos="0">
                <a:srgbClr val="FF9900"/>
              </a:gs>
              <a:gs pos="83000">
                <a:srgbClr val="CC3300"/>
              </a:gs>
            </a:gsLst>
            <a:lin ang="16200000" scaled="1"/>
            <a:tileRect/>
          </a:gradFill>
          <a:ln>
            <a:noFill/>
          </a:ln>
          <a:effectLst>
            <a:innerShdw blurRad="571500" dist="50800" dir="16200000">
              <a:srgbClr val="CC33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Top Corners Rounded 33"/>
          <p:cNvSpPr/>
          <p:nvPr/>
        </p:nvSpPr>
        <p:spPr>
          <a:xfrm>
            <a:off x="6289585" y="2220111"/>
            <a:ext cx="1879233" cy="3082695"/>
          </a:xfrm>
          <a:prstGeom prst="round2Same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bg1"/>
              </a:gs>
              <a:gs pos="100000">
                <a:srgbClr val="E1F4F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89584" y="2121635"/>
            <a:ext cx="1879233" cy="185464"/>
          </a:xfrm>
          <a:prstGeom prst="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6084408" y="1288294"/>
            <a:ext cx="2317718" cy="2406192"/>
            <a:chOff x="6070340" y="1288294"/>
            <a:chExt cx="2317718" cy="2406192"/>
          </a:xfrm>
        </p:grpSpPr>
        <p:sp>
          <p:nvSpPr>
            <p:cNvPr id="36" name="Hexagon 35"/>
            <p:cNvSpPr/>
            <p:nvPr/>
          </p:nvSpPr>
          <p:spPr>
            <a:xfrm rot="5400000">
              <a:off x="6293697" y="1600125"/>
              <a:ext cx="1871003" cy="2317718"/>
            </a:xfrm>
            <a:prstGeom prst="hexagon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419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/>
            <p:cNvSpPr/>
            <p:nvPr/>
          </p:nvSpPr>
          <p:spPr>
            <a:xfrm rot="5400000">
              <a:off x="6297815" y="1417328"/>
              <a:ext cx="1871003" cy="161293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/>
            <p:cNvSpPr/>
            <p:nvPr/>
          </p:nvSpPr>
          <p:spPr>
            <a:xfrm rot="5400000">
              <a:off x="6360568" y="1471426"/>
              <a:ext cx="1745494" cy="1504737"/>
            </a:xfrm>
            <a:prstGeom prst="hexagon">
              <a:avLst/>
            </a:prstGeom>
            <a:noFill/>
            <a:ln>
              <a:solidFill>
                <a:srgbClr val="008E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/>
            <p:cNvSpPr/>
            <p:nvPr/>
          </p:nvSpPr>
          <p:spPr>
            <a:xfrm>
              <a:off x="6546590" y="1615319"/>
              <a:ext cx="1377315" cy="1160145"/>
            </a:xfrm>
            <a:prstGeom prst="hexagon">
              <a:avLst/>
            </a:prstGeom>
            <a:blipFill dpi="0" rotWithShape="1">
              <a:blip r:embed="rId3"/>
              <a:srcRect/>
              <a:stretch>
                <a:fillRect l="-20000" r="-1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289584" y="3319851"/>
            <a:ext cx="187923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4"/>
                </a:solidFill>
                <a:latin typeface="Century Gothic" panose="020B0502020202020204" pitchFamily="34" charset="0"/>
                <a:cs typeface="Almarai" pitchFamily="50" charset="-78"/>
              </a:rPr>
              <a:t>JSON FORMAT</a:t>
            </a:r>
            <a:endParaRPr lang="en-US" sz="1200" b="1" dirty="0">
              <a:solidFill>
                <a:srgbClr val="0070C4"/>
              </a:solidFill>
              <a:latin typeface="Century Gothic" panose="020B0502020202020204" pitchFamily="34" charset="0"/>
              <a:cs typeface="Almarai" pitchFamily="50" charset="-7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12175" y="3596850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3</a:t>
            </a:r>
            <a:endParaRPr lang="en-US" sz="66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23380" y="3581400"/>
            <a:ext cx="13779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Century Gothic" panose="020B0502020202020204" pitchFamily="34" charset="0"/>
                <a:sym typeface="+mn-ea"/>
              </a:rPr>
              <a:t>If Choose JSON Option then download in json format data as .json extenshion of inside project Name create a folder Name Download inside their email.json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Rectangle: Top Corners Snipped 43"/>
          <p:cNvSpPr/>
          <p:nvPr/>
        </p:nvSpPr>
        <p:spPr>
          <a:xfrm>
            <a:off x="8826547" y="2689704"/>
            <a:ext cx="1879233" cy="3082695"/>
          </a:xfrm>
          <a:prstGeom prst="snip2SameRect">
            <a:avLst>
              <a:gd name="adj1" fmla="val 0"/>
              <a:gd name="adj2" fmla="val 14972"/>
            </a:avLst>
          </a:prstGeom>
          <a:gradFill flip="none" rotWithShape="1">
            <a:gsLst>
              <a:gs pos="0">
                <a:srgbClr val="00CC99"/>
              </a:gs>
              <a:gs pos="100000">
                <a:srgbClr val="006666"/>
              </a:gs>
            </a:gsLst>
            <a:lin ang="16200000" scaled="1"/>
            <a:tileRect/>
          </a:gradFill>
          <a:ln>
            <a:noFill/>
          </a:ln>
          <a:effectLst>
            <a:innerShdw blurRad="571500" dist="50800" dir="16200000">
              <a:srgbClr val="006666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/>
          <p:cNvSpPr/>
          <p:nvPr/>
        </p:nvSpPr>
        <p:spPr>
          <a:xfrm>
            <a:off x="8905578" y="4864783"/>
            <a:ext cx="1721169" cy="876046"/>
          </a:xfrm>
          <a:custGeom>
            <a:avLst/>
            <a:gdLst>
              <a:gd name="connsiteX0" fmla="*/ 860584 w 1721169"/>
              <a:gd name="connsiteY0" fmla="*/ 0 h 876046"/>
              <a:gd name="connsiteX1" fmla="*/ 1686794 w 1721169"/>
              <a:gd name="connsiteY1" fmla="*/ 588345 h 876046"/>
              <a:gd name="connsiteX2" fmla="*/ 1721169 w 1721169"/>
              <a:gd name="connsiteY2" fmla="*/ 673720 h 876046"/>
              <a:gd name="connsiteX3" fmla="*/ 1518842 w 1721169"/>
              <a:gd name="connsiteY3" fmla="*/ 876046 h 876046"/>
              <a:gd name="connsiteX4" fmla="*/ 202327 w 1721169"/>
              <a:gd name="connsiteY4" fmla="*/ 876046 h 876046"/>
              <a:gd name="connsiteX5" fmla="*/ 0 w 1721169"/>
              <a:gd name="connsiteY5" fmla="*/ 673719 h 876046"/>
              <a:gd name="connsiteX6" fmla="*/ 34374 w 1721169"/>
              <a:gd name="connsiteY6" fmla="*/ 588345 h 876046"/>
              <a:gd name="connsiteX7" fmla="*/ 860584 w 1721169"/>
              <a:gd name="connsiteY7" fmla="*/ 0 h 87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169" h="876046">
                <a:moveTo>
                  <a:pt x="860584" y="0"/>
                </a:moveTo>
                <a:cubicBezTo>
                  <a:pt x="1217353" y="0"/>
                  <a:pt x="1527680" y="237900"/>
                  <a:pt x="1686794" y="588345"/>
                </a:cubicBezTo>
                <a:lnTo>
                  <a:pt x="1721169" y="673720"/>
                </a:lnTo>
                <a:lnTo>
                  <a:pt x="1518842" y="876046"/>
                </a:lnTo>
                <a:lnTo>
                  <a:pt x="202327" y="876046"/>
                </a:lnTo>
                <a:lnTo>
                  <a:pt x="0" y="673719"/>
                </a:lnTo>
                <a:lnTo>
                  <a:pt x="34374" y="588345"/>
                </a:lnTo>
                <a:cubicBezTo>
                  <a:pt x="193488" y="237900"/>
                  <a:pt x="503816" y="0"/>
                  <a:pt x="86058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CC99"/>
              </a:gs>
              <a:gs pos="83000">
                <a:srgbClr val="006666"/>
              </a:gs>
            </a:gsLst>
            <a:lin ang="16200000" scaled="1"/>
            <a:tileRect/>
          </a:gradFill>
          <a:ln>
            <a:noFill/>
          </a:ln>
          <a:effectLst>
            <a:innerShdw blurRad="571500" dist="50800" dir="16200000">
              <a:srgbClr val="006666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/>
          <p:cNvSpPr/>
          <p:nvPr/>
        </p:nvSpPr>
        <p:spPr>
          <a:xfrm>
            <a:off x="8826548" y="2220111"/>
            <a:ext cx="1879233" cy="3082695"/>
          </a:xfrm>
          <a:prstGeom prst="round2Same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bg1"/>
              </a:gs>
              <a:gs pos="100000">
                <a:srgbClr val="E1F4F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826547" y="2121635"/>
            <a:ext cx="1879233" cy="185464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8607303" y="1288294"/>
            <a:ext cx="2317718" cy="2406192"/>
            <a:chOff x="8607303" y="1288294"/>
            <a:chExt cx="2317718" cy="2406192"/>
          </a:xfrm>
        </p:grpSpPr>
        <p:sp>
          <p:nvSpPr>
            <p:cNvPr id="48" name="Hexagon 47"/>
            <p:cNvSpPr/>
            <p:nvPr/>
          </p:nvSpPr>
          <p:spPr>
            <a:xfrm rot="5400000">
              <a:off x="8830660" y="1600125"/>
              <a:ext cx="1871003" cy="2317718"/>
            </a:xfrm>
            <a:prstGeom prst="hexagon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419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exagon 48"/>
            <p:cNvSpPr/>
            <p:nvPr/>
          </p:nvSpPr>
          <p:spPr>
            <a:xfrm rot="5400000">
              <a:off x="8834778" y="1417328"/>
              <a:ext cx="1871003" cy="161293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5400000">
              <a:off x="8897531" y="1471426"/>
              <a:ext cx="1745494" cy="1504737"/>
            </a:xfrm>
            <a:prstGeom prst="hexagon">
              <a:avLst/>
            </a:prstGeom>
            <a:noFill/>
            <a:ln>
              <a:solidFill>
                <a:srgbClr val="008E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>
              <a:off x="9075933" y="1522609"/>
              <a:ext cx="1403350" cy="1388110"/>
            </a:xfrm>
            <a:prstGeom prst="hexagon">
              <a:avLst/>
            </a:prstGeom>
            <a:blipFill dpi="0" rotWithShape="1">
              <a:blip r:embed="rId4"/>
              <a:srcRect/>
              <a:stretch>
                <a:fillRect l="-20000" r="-1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826547" y="3319851"/>
            <a:ext cx="187923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4"/>
                </a:solidFill>
                <a:latin typeface="Century Gothic" panose="020B0502020202020204" pitchFamily="34" charset="0"/>
                <a:cs typeface="Almarai" pitchFamily="50" charset="-78"/>
              </a:rPr>
              <a:t>EXCEL FORMAT</a:t>
            </a:r>
            <a:endParaRPr lang="en-US" sz="1200" b="1" dirty="0">
              <a:solidFill>
                <a:srgbClr val="0070C4"/>
              </a:solidFill>
              <a:latin typeface="Century Gothic" panose="020B0502020202020204" pitchFamily="34" charset="0"/>
              <a:cs typeface="Almarai" pitchFamily="50" charset="-7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749138" y="3596850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4</a:t>
            </a:r>
            <a:endParaRPr lang="en-US" sz="66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56065" y="3581400"/>
            <a:ext cx="145478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Century Gothic" panose="020B0502020202020204" pitchFamily="34" charset="0"/>
                <a:sym typeface="+mn-ea"/>
              </a:rPr>
              <a:t>If Choose Excel Option then download te  format data as .xlxs extenshion of inside project Name create a folder Name Download inside their email.xlsx 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Hexagon 54"/>
          <p:cNvSpPr/>
          <p:nvPr/>
        </p:nvSpPr>
        <p:spPr>
          <a:xfrm rot="5400000">
            <a:off x="1687764" y="5126127"/>
            <a:ext cx="717452" cy="2535283"/>
          </a:xfrm>
          <a:prstGeom prst="hexagon">
            <a:avLst/>
          </a:prstGeom>
          <a:solidFill>
            <a:schemeClr val="tx1">
              <a:alpha val="42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exagon 58"/>
          <p:cNvSpPr/>
          <p:nvPr/>
        </p:nvSpPr>
        <p:spPr>
          <a:xfrm rot="5400000">
            <a:off x="4224729" y="5125419"/>
            <a:ext cx="717452" cy="2535283"/>
          </a:xfrm>
          <a:prstGeom prst="hexagon">
            <a:avLst/>
          </a:prstGeom>
          <a:solidFill>
            <a:schemeClr val="tx1">
              <a:alpha val="42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 rot="5400000">
            <a:off x="6803898" y="5124711"/>
            <a:ext cx="717452" cy="2535283"/>
          </a:xfrm>
          <a:prstGeom prst="hexagon">
            <a:avLst/>
          </a:prstGeom>
          <a:solidFill>
            <a:schemeClr val="tx1">
              <a:alpha val="42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exagon 60"/>
          <p:cNvSpPr/>
          <p:nvPr/>
        </p:nvSpPr>
        <p:spPr>
          <a:xfrm rot="5400000">
            <a:off x="9354931" y="5124003"/>
            <a:ext cx="717452" cy="2535283"/>
          </a:xfrm>
          <a:prstGeom prst="hexagon">
            <a:avLst/>
          </a:prstGeom>
          <a:solidFill>
            <a:schemeClr val="tx1">
              <a:alpha val="42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623060" y="263525"/>
            <a:ext cx="9633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Arial Black" panose="020B0A04020102020204" charset="0"/>
                <a:cs typeface="Arial Black" panose="020B0A04020102020204" charset="0"/>
              </a:rPr>
              <a:t>Download Information By Using Pandas </a:t>
            </a:r>
            <a:endParaRPr lang="en-US" sz="320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840105" y="457200"/>
            <a:ext cx="10038080" cy="819785"/>
          </a:xfrm>
        </p:spPr>
        <p:txBody>
          <a:bodyPr>
            <a:normAutofit/>
          </a:bodyPr>
          <a:p>
            <a:r>
              <a:rPr lang="en-US"/>
              <a:t>SCREENSHOTS OF RECEPTIONIST ACCOUNTS :-</a:t>
            </a:r>
            <a:endParaRPr lang="en-US"/>
          </a:p>
        </p:txBody>
      </p:sp>
      <p:pic>
        <p:nvPicPr>
          <p:cNvPr id="7" name="Picture Placeholder 6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63830" y="1277620"/>
            <a:ext cx="11870690" cy="547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2229" y="1541939"/>
            <a:ext cx="3312507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/>
          <p:cNvSpPr/>
          <p:nvPr/>
        </p:nvSpPr>
        <p:spPr>
          <a:xfrm flipH="1" flipV="1">
            <a:off x="560623" y="2112430"/>
            <a:ext cx="295976" cy="148167"/>
          </a:xfrm>
          <a:prstGeom prst="rtTriangle">
            <a:avLst/>
          </a:prstGeom>
          <a:solidFill>
            <a:srgbClr val="C8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6599" y="1262741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0623" y="1524000"/>
            <a:ext cx="1329872" cy="594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92209" y="2349273"/>
            <a:ext cx="17997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8241" y="2718131"/>
            <a:ext cx="2105761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is a most Popular Programming Language where used for backend Language .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4028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85642" y="1541939"/>
            <a:ext cx="3179696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/>
          <p:cNvSpPr/>
          <p:nvPr/>
        </p:nvSpPr>
        <p:spPr>
          <a:xfrm flipH="1" flipV="1">
            <a:off x="3381225" y="2112430"/>
            <a:ext cx="295976" cy="148167"/>
          </a:xfrm>
          <a:prstGeom prst="rtTriangle">
            <a:avLst/>
          </a:prstGeom>
          <a:solidFill>
            <a:srgbClr val="004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77201" y="1262741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81225" y="1524000"/>
            <a:ext cx="1329872" cy="5943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12811" y="2349273"/>
            <a:ext cx="17997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88843" y="2718131"/>
            <a:ext cx="2105761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 is a most Popular Database where store a Data in form of Tabular  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04630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77217" y="1541939"/>
            <a:ext cx="3162778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flipH="1" flipV="1">
            <a:off x="6155882" y="2112430"/>
            <a:ext cx="295976" cy="148167"/>
          </a:xfrm>
          <a:prstGeom prst="rtTriangle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451858" y="1262741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155882" y="1524000"/>
            <a:ext cx="1329872" cy="594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687468" y="2349273"/>
            <a:ext cx="17997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Pandas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63500" y="2718131"/>
            <a:ext cx="2105761" cy="89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Pandas is a Most Popular Library Of Python where Used For Generate a Data in form of differenr - 2 Format .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79287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780901" y="1541939"/>
            <a:ext cx="3171197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/>
          <p:cNvSpPr/>
          <p:nvPr/>
        </p:nvSpPr>
        <p:spPr>
          <a:xfrm flipH="1" flipV="1">
            <a:off x="8967986" y="2112430"/>
            <a:ext cx="295976" cy="148167"/>
          </a:xfrm>
          <a:prstGeom prst="rtTriangle">
            <a:avLst/>
          </a:prstGeom>
          <a:solidFill>
            <a:srgbClr val="461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263962" y="1262741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67986" y="1524000"/>
            <a:ext cx="1329872" cy="5943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499572" y="2349273"/>
            <a:ext cx="17997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Matplotlib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375604" y="2718131"/>
            <a:ext cx="2105761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Matplotlib is a most Popular Library Of Python Where Used for Data Vishulization .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91391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2" name="Graphic 51" descr="Document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59180" y="4316375"/>
            <a:ext cx="914400" cy="914400"/>
          </a:xfrm>
          <a:prstGeom prst="rect">
            <a:avLst/>
          </a:prstGeom>
        </p:spPr>
      </p:pic>
      <p:pic>
        <p:nvPicPr>
          <p:cNvPr id="54" name="Graphic 53" descr="Advertis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257" y="4316375"/>
            <a:ext cx="914400" cy="914400"/>
          </a:xfrm>
          <a:prstGeom prst="rect">
            <a:avLst/>
          </a:prstGeom>
        </p:spPr>
      </p:pic>
      <p:pic>
        <p:nvPicPr>
          <p:cNvPr id="56" name="Graphic 55" descr="Diplom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5496" y="4316375"/>
            <a:ext cx="914400" cy="914400"/>
          </a:xfrm>
          <a:prstGeom prst="rect">
            <a:avLst/>
          </a:prstGeom>
        </p:spPr>
      </p:pic>
      <p:pic>
        <p:nvPicPr>
          <p:cNvPr id="58" name="Graphic 57" descr="Lightbulb and pencil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0760" y="4316375"/>
            <a:ext cx="914400" cy="9144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865098" y="5398602"/>
            <a:ext cx="2320544" cy="850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692723" y="5394347"/>
            <a:ext cx="2320544" cy="85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462271" y="5395437"/>
            <a:ext cx="2320544" cy="8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9279624" y="5394347"/>
            <a:ext cx="2320544" cy="85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638175" y="172720"/>
            <a:ext cx="11064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Constantia" panose="02030602050306030303" charset="0"/>
                <a:cs typeface="Constantia" panose="02030602050306030303" charset="0"/>
              </a:rPr>
              <a:t>Technology Used :- PYTHON , MYSQL, PANDAS , MATPLOTLIB</a:t>
            </a:r>
            <a:endParaRPr lang="en-US" sz="2800" b="1">
              <a:latin typeface="Constantia" panose="02030602050306030303" charset="0"/>
              <a:cs typeface="Constantia" panose="0203060205030603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840105" y="213995"/>
            <a:ext cx="9672955" cy="1052830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SCREENSHOTS OF Doctors ACCOUNTS :-</a:t>
            </a:r>
            <a:br>
              <a:rPr lang="en-US"/>
            </a:br>
            <a:endParaRPr lang="en-US"/>
          </a:p>
        </p:txBody>
      </p:sp>
      <p:pic>
        <p:nvPicPr>
          <p:cNvPr id="6" name="Picture Placeholder 5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254635" y="998220"/>
            <a:ext cx="11577955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/>
          <p:nvPr/>
        </p:nvSpPr>
        <p:spPr>
          <a:xfrm>
            <a:off x="840105" y="213995"/>
            <a:ext cx="9672955" cy="1052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>
                <a:sym typeface="+mn-ea"/>
              </a:rPr>
              <a:t>SCREENSHOTS OF Patient ACCOUNTS :-</a:t>
            </a:r>
            <a:br>
              <a:rPr lang="en-US"/>
            </a:br>
            <a:endParaRPr lang="en-US"/>
          </a:p>
        </p:txBody>
      </p:sp>
      <p:pic>
        <p:nvPicPr>
          <p:cNvPr id="6" name="Picture Placeholder 5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406400" y="866775"/>
            <a:ext cx="10949305" cy="585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/>
          <p:nvPr/>
        </p:nvSpPr>
        <p:spPr>
          <a:xfrm>
            <a:off x="840105" y="213995"/>
            <a:ext cx="9672955" cy="1052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>
                <a:sym typeface="+mn-ea"/>
              </a:rPr>
              <a:t>SCREENSHOTS OF Patient ACCOUNTS :-</a:t>
            </a:r>
            <a:br>
              <a:rPr lang="en-US"/>
            </a:br>
            <a:endParaRPr lang="en-US"/>
          </a:p>
        </p:txBody>
      </p:sp>
      <p:pic>
        <p:nvPicPr>
          <p:cNvPr id="6" name="Picture Placeholder 5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243840" y="805180"/>
            <a:ext cx="11558270" cy="5926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/>
          <p:cNvSpPr/>
          <p:nvPr/>
        </p:nvSpPr>
        <p:spPr>
          <a:xfrm flipH="1">
            <a:off x="538633" y="1681678"/>
            <a:ext cx="3307846" cy="3398322"/>
          </a:xfrm>
          <a:custGeom>
            <a:avLst/>
            <a:gdLst>
              <a:gd name="connsiteX0" fmla="*/ 0 w 2867891"/>
              <a:gd name="connsiteY0" fmla="*/ 0 h 3117273"/>
              <a:gd name="connsiteX1" fmla="*/ 2867891 w 2867891"/>
              <a:gd name="connsiteY1" fmla="*/ 0 h 3117273"/>
              <a:gd name="connsiteX2" fmla="*/ 2867891 w 2867891"/>
              <a:gd name="connsiteY2" fmla="*/ 3117273 h 3117273"/>
              <a:gd name="connsiteX3" fmla="*/ 0 w 2867891"/>
              <a:gd name="connsiteY3" fmla="*/ 3117273 h 3117273"/>
              <a:gd name="connsiteX4" fmla="*/ 0 w 2867891"/>
              <a:gd name="connsiteY4" fmla="*/ 0 h 3117273"/>
              <a:gd name="connsiteX0-1" fmla="*/ 0 w 3103418"/>
              <a:gd name="connsiteY0-2" fmla="*/ 0 h 3117273"/>
              <a:gd name="connsiteX1-3" fmla="*/ 2867891 w 3103418"/>
              <a:gd name="connsiteY1-4" fmla="*/ 0 h 3117273"/>
              <a:gd name="connsiteX2-5" fmla="*/ 3103418 w 3103418"/>
              <a:gd name="connsiteY2-6" fmla="*/ 3117273 h 3117273"/>
              <a:gd name="connsiteX3-7" fmla="*/ 0 w 3103418"/>
              <a:gd name="connsiteY3-8" fmla="*/ 3117273 h 3117273"/>
              <a:gd name="connsiteX4-9" fmla="*/ 0 w 3103418"/>
              <a:gd name="connsiteY4-10" fmla="*/ 0 h 3117273"/>
              <a:gd name="connsiteX0-11" fmla="*/ 0 w 3103418"/>
              <a:gd name="connsiteY0-12" fmla="*/ 0 h 3117273"/>
              <a:gd name="connsiteX1-13" fmla="*/ 2867891 w 3103418"/>
              <a:gd name="connsiteY1-14" fmla="*/ 0 h 3117273"/>
              <a:gd name="connsiteX2-15" fmla="*/ 3103418 w 3103418"/>
              <a:gd name="connsiteY2-16" fmla="*/ 3117273 h 3117273"/>
              <a:gd name="connsiteX3-17" fmla="*/ 318654 w 3103418"/>
              <a:gd name="connsiteY3-18" fmla="*/ 3117273 h 3117273"/>
              <a:gd name="connsiteX4-19" fmla="*/ 0 w 3103418"/>
              <a:gd name="connsiteY4-20" fmla="*/ 0 h 3117273"/>
              <a:gd name="connsiteX0-21" fmla="*/ 0 w 3269672"/>
              <a:gd name="connsiteY0-22" fmla="*/ 0 h 3117273"/>
              <a:gd name="connsiteX1-23" fmla="*/ 2867891 w 3269672"/>
              <a:gd name="connsiteY1-24" fmla="*/ 0 h 3117273"/>
              <a:gd name="connsiteX2-25" fmla="*/ 3269672 w 3269672"/>
              <a:gd name="connsiteY2-26" fmla="*/ 3117273 h 3117273"/>
              <a:gd name="connsiteX3-27" fmla="*/ 318654 w 3269672"/>
              <a:gd name="connsiteY3-28" fmla="*/ 3117273 h 3117273"/>
              <a:gd name="connsiteX4-29" fmla="*/ 0 w 3269672"/>
              <a:gd name="connsiteY4-30" fmla="*/ 0 h 3117273"/>
              <a:gd name="connsiteX0-31" fmla="*/ 0 w 3269672"/>
              <a:gd name="connsiteY0-32" fmla="*/ 0 h 3117273"/>
              <a:gd name="connsiteX1-33" fmla="*/ 2867891 w 3269672"/>
              <a:gd name="connsiteY1-34" fmla="*/ 0 h 3117273"/>
              <a:gd name="connsiteX2-35" fmla="*/ 3269672 w 3269672"/>
              <a:gd name="connsiteY2-36" fmla="*/ 3117273 h 3117273"/>
              <a:gd name="connsiteX3-37" fmla="*/ 318654 w 3269672"/>
              <a:gd name="connsiteY3-38" fmla="*/ 3117273 h 3117273"/>
              <a:gd name="connsiteX4-39" fmla="*/ 0 w 3269672"/>
              <a:gd name="connsiteY4-40" fmla="*/ 0 h 3117273"/>
              <a:gd name="connsiteX0-41" fmla="*/ 0 w 3269672"/>
              <a:gd name="connsiteY0-42" fmla="*/ 0 h 3117273"/>
              <a:gd name="connsiteX1-43" fmla="*/ 2867891 w 3269672"/>
              <a:gd name="connsiteY1-44" fmla="*/ 0 h 3117273"/>
              <a:gd name="connsiteX2-45" fmla="*/ 3269672 w 3269672"/>
              <a:gd name="connsiteY2-46" fmla="*/ 3117273 h 3117273"/>
              <a:gd name="connsiteX3-47" fmla="*/ 318654 w 3269672"/>
              <a:gd name="connsiteY3-48" fmla="*/ 3117273 h 3117273"/>
              <a:gd name="connsiteX4-49" fmla="*/ 0 w 3269672"/>
              <a:gd name="connsiteY4-50" fmla="*/ 0 h 3117273"/>
              <a:gd name="connsiteX0-51" fmla="*/ 0 w 3269672"/>
              <a:gd name="connsiteY0-52" fmla="*/ 0 h 3117273"/>
              <a:gd name="connsiteX1-53" fmla="*/ 2867891 w 3269672"/>
              <a:gd name="connsiteY1-54" fmla="*/ 0 h 3117273"/>
              <a:gd name="connsiteX2-55" fmla="*/ 3269672 w 3269672"/>
              <a:gd name="connsiteY2-56" fmla="*/ 3117273 h 3117273"/>
              <a:gd name="connsiteX3-57" fmla="*/ 318654 w 3269672"/>
              <a:gd name="connsiteY3-58" fmla="*/ 3117273 h 3117273"/>
              <a:gd name="connsiteX4-59" fmla="*/ 0 w 3269672"/>
              <a:gd name="connsiteY4-60" fmla="*/ 0 h 3117273"/>
              <a:gd name="connsiteX0-61" fmla="*/ 33362 w 3303034"/>
              <a:gd name="connsiteY0-62" fmla="*/ 0 h 3117273"/>
              <a:gd name="connsiteX1-63" fmla="*/ 2901253 w 3303034"/>
              <a:gd name="connsiteY1-64" fmla="*/ 0 h 3117273"/>
              <a:gd name="connsiteX2-65" fmla="*/ 3303034 w 3303034"/>
              <a:gd name="connsiteY2-66" fmla="*/ 3117273 h 3117273"/>
              <a:gd name="connsiteX3-67" fmla="*/ 352016 w 3303034"/>
              <a:gd name="connsiteY3-68" fmla="*/ 3117273 h 3117273"/>
              <a:gd name="connsiteX4-69" fmla="*/ 33362 w 3303034"/>
              <a:gd name="connsiteY4-70" fmla="*/ 0 h 3117273"/>
              <a:gd name="connsiteX0-71" fmla="*/ 59346 w 3177428"/>
              <a:gd name="connsiteY0-72" fmla="*/ 26628 h 3117273"/>
              <a:gd name="connsiteX1-73" fmla="*/ 2775647 w 3177428"/>
              <a:gd name="connsiteY1-74" fmla="*/ 0 h 3117273"/>
              <a:gd name="connsiteX2-75" fmla="*/ 3177428 w 3177428"/>
              <a:gd name="connsiteY2-76" fmla="*/ 3117273 h 3117273"/>
              <a:gd name="connsiteX3-77" fmla="*/ 226410 w 3177428"/>
              <a:gd name="connsiteY3-78" fmla="*/ 3117273 h 3117273"/>
              <a:gd name="connsiteX4-79" fmla="*/ 59346 w 3177428"/>
              <a:gd name="connsiteY4-80" fmla="*/ 26628 h 3117273"/>
              <a:gd name="connsiteX0-81" fmla="*/ 22626 w 3140708"/>
              <a:gd name="connsiteY0-82" fmla="*/ 26628 h 3117273"/>
              <a:gd name="connsiteX1-83" fmla="*/ 2738927 w 3140708"/>
              <a:gd name="connsiteY1-84" fmla="*/ 0 h 3117273"/>
              <a:gd name="connsiteX2-85" fmla="*/ 3140708 w 3140708"/>
              <a:gd name="connsiteY2-86" fmla="*/ 3117273 h 3117273"/>
              <a:gd name="connsiteX3-87" fmla="*/ 189690 w 3140708"/>
              <a:gd name="connsiteY3-88" fmla="*/ 3117273 h 3117273"/>
              <a:gd name="connsiteX4-89" fmla="*/ 22626 w 3140708"/>
              <a:gd name="connsiteY4-90" fmla="*/ 26628 h 31172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40708" h="3117273">
                <a:moveTo>
                  <a:pt x="22626" y="26628"/>
                </a:moveTo>
                <a:lnTo>
                  <a:pt x="2738927" y="0"/>
                </a:lnTo>
                <a:cubicBezTo>
                  <a:pt x="2692745" y="997528"/>
                  <a:pt x="2743545" y="2092037"/>
                  <a:pt x="3140708" y="3117273"/>
                </a:cubicBezTo>
                <a:lnTo>
                  <a:pt x="189690" y="3117273"/>
                </a:lnTo>
                <a:cubicBezTo>
                  <a:pt x="-41219" y="2050473"/>
                  <a:pt x="-10143" y="886691"/>
                  <a:pt x="22626" y="26628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14000"/>
                </a:schemeClr>
              </a:gs>
            </a:gsLst>
            <a:lin ang="5400000" scaled="1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51230" y="1681480"/>
            <a:ext cx="3303270" cy="3117215"/>
          </a:xfrm>
          <a:custGeom>
            <a:avLst/>
            <a:gdLst>
              <a:gd name="connsiteX0" fmla="*/ 0 w 2867891"/>
              <a:gd name="connsiteY0" fmla="*/ 0 h 3117273"/>
              <a:gd name="connsiteX1" fmla="*/ 2867891 w 2867891"/>
              <a:gd name="connsiteY1" fmla="*/ 0 h 3117273"/>
              <a:gd name="connsiteX2" fmla="*/ 2867891 w 2867891"/>
              <a:gd name="connsiteY2" fmla="*/ 3117273 h 3117273"/>
              <a:gd name="connsiteX3" fmla="*/ 0 w 2867891"/>
              <a:gd name="connsiteY3" fmla="*/ 3117273 h 3117273"/>
              <a:gd name="connsiteX4" fmla="*/ 0 w 2867891"/>
              <a:gd name="connsiteY4" fmla="*/ 0 h 3117273"/>
              <a:gd name="connsiteX0-1" fmla="*/ 0 w 3103418"/>
              <a:gd name="connsiteY0-2" fmla="*/ 0 h 3117273"/>
              <a:gd name="connsiteX1-3" fmla="*/ 2867891 w 3103418"/>
              <a:gd name="connsiteY1-4" fmla="*/ 0 h 3117273"/>
              <a:gd name="connsiteX2-5" fmla="*/ 3103418 w 3103418"/>
              <a:gd name="connsiteY2-6" fmla="*/ 3117273 h 3117273"/>
              <a:gd name="connsiteX3-7" fmla="*/ 0 w 3103418"/>
              <a:gd name="connsiteY3-8" fmla="*/ 3117273 h 3117273"/>
              <a:gd name="connsiteX4-9" fmla="*/ 0 w 3103418"/>
              <a:gd name="connsiteY4-10" fmla="*/ 0 h 3117273"/>
              <a:gd name="connsiteX0-11" fmla="*/ 0 w 3103418"/>
              <a:gd name="connsiteY0-12" fmla="*/ 0 h 3117273"/>
              <a:gd name="connsiteX1-13" fmla="*/ 2867891 w 3103418"/>
              <a:gd name="connsiteY1-14" fmla="*/ 0 h 3117273"/>
              <a:gd name="connsiteX2-15" fmla="*/ 3103418 w 3103418"/>
              <a:gd name="connsiteY2-16" fmla="*/ 3117273 h 3117273"/>
              <a:gd name="connsiteX3-17" fmla="*/ 318654 w 3103418"/>
              <a:gd name="connsiteY3-18" fmla="*/ 3117273 h 3117273"/>
              <a:gd name="connsiteX4-19" fmla="*/ 0 w 3103418"/>
              <a:gd name="connsiteY4-20" fmla="*/ 0 h 3117273"/>
              <a:gd name="connsiteX0-21" fmla="*/ 0 w 3269672"/>
              <a:gd name="connsiteY0-22" fmla="*/ 0 h 3117273"/>
              <a:gd name="connsiteX1-23" fmla="*/ 2867891 w 3269672"/>
              <a:gd name="connsiteY1-24" fmla="*/ 0 h 3117273"/>
              <a:gd name="connsiteX2-25" fmla="*/ 3269672 w 3269672"/>
              <a:gd name="connsiteY2-26" fmla="*/ 3117273 h 3117273"/>
              <a:gd name="connsiteX3-27" fmla="*/ 318654 w 3269672"/>
              <a:gd name="connsiteY3-28" fmla="*/ 3117273 h 3117273"/>
              <a:gd name="connsiteX4-29" fmla="*/ 0 w 3269672"/>
              <a:gd name="connsiteY4-30" fmla="*/ 0 h 3117273"/>
              <a:gd name="connsiteX0-31" fmla="*/ 0 w 3269672"/>
              <a:gd name="connsiteY0-32" fmla="*/ 0 h 3117273"/>
              <a:gd name="connsiteX1-33" fmla="*/ 2867891 w 3269672"/>
              <a:gd name="connsiteY1-34" fmla="*/ 0 h 3117273"/>
              <a:gd name="connsiteX2-35" fmla="*/ 3269672 w 3269672"/>
              <a:gd name="connsiteY2-36" fmla="*/ 3117273 h 3117273"/>
              <a:gd name="connsiteX3-37" fmla="*/ 318654 w 3269672"/>
              <a:gd name="connsiteY3-38" fmla="*/ 3117273 h 3117273"/>
              <a:gd name="connsiteX4-39" fmla="*/ 0 w 3269672"/>
              <a:gd name="connsiteY4-40" fmla="*/ 0 h 3117273"/>
              <a:gd name="connsiteX0-41" fmla="*/ 0 w 3269672"/>
              <a:gd name="connsiteY0-42" fmla="*/ 0 h 3117273"/>
              <a:gd name="connsiteX1-43" fmla="*/ 2867891 w 3269672"/>
              <a:gd name="connsiteY1-44" fmla="*/ 0 h 3117273"/>
              <a:gd name="connsiteX2-45" fmla="*/ 3269672 w 3269672"/>
              <a:gd name="connsiteY2-46" fmla="*/ 3117273 h 3117273"/>
              <a:gd name="connsiteX3-47" fmla="*/ 318654 w 3269672"/>
              <a:gd name="connsiteY3-48" fmla="*/ 3117273 h 3117273"/>
              <a:gd name="connsiteX4-49" fmla="*/ 0 w 3269672"/>
              <a:gd name="connsiteY4-50" fmla="*/ 0 h 3117273"/>
              <a:gd name="connsiteX0-51" fmla="*/ 0 w 3269672"/>
              <a:gd name="connsiteY0-52" fmla="*/ 0 h 3117273"/>
              <a:gd name="connsiteX1-53" fmla="*/ 2867891 w 3269672"/>
              <a:gd name="connsiteY1-54" fmla="*/ 0 h 3117273"/>
              <a:gd name="connsiteX2-55" fmla="*/ 3269672 w 3269672"/>
              <a:gd name="connsiteY2-56" fmla="*/ 3117273 h 3117273"/>
              <a:gd name="connsiteX3-57" fmla="*/ 318654 w 3269672"/>
              <a:gd name="connsiteY3-58" fmla="*/ 3117273 h 3117273"/>
              <a:gd name="connsiteX4-59" fmla="*/ 0 w 3269672"/>
              <a:gd name="connsiteY4-60" fmla="*/ 0 h 3117273"/>
              <a:gd name="connsiteX0-61" fmla="*/ 33362 w 3303034"/>
              <a:gd name="connsiteY0-62" fmla="*/ 0 h 3117273"/>
              <a:gd name="connsiteX1-63" fmla="*/ 2901253 w 3303034"/>
              <a:gd name="connsiteY1-64" fmla="*/ 0 h 3117273"/>
              <a:gd name="connsiteX2-65" fmla="*/ 3303034 w 3303034"/>
              <a:gd name="connsiteY2-66" fmla="*/ 3117273 h 3117273"/>
              <a:gd name="connsiteX3-67" fmla="*/ 352016 w 3303034"/>
              <a:gd name="connsiteY3-68" fmla="*/ 3117273 h 3117273"/>
              <a:gd name="connsiteX4-69" fmla="*/ 33362 w 3303034"/>
              <a:gd name="connsiteY4-70" fmla="*/ 0 h 31172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03034" h="3117273">
                <a:moveTo>
                  <a:pt x="33362" y="0"/>
                </a:moveTo>
                <a:lnTo>
                  <a:pt x="2901253" y="0"/>
                </a:lnTo>
                <a:cubicBezTo>
                  <a:pt x="2855071" y="997528"/>
                  <a:pt x="2905871" y="2092037"/>
                  <a:pt x="3303034" y="3117273"/>
                </a:cubicBezTo>
                <a:lnTo>
                  <a:pt x="352016" y="3117273"/>
                </a:lnTo>
                <a:cubicBezTo>
                  <a:pt x="121107" y="2050473"/>
                  <a:pt x="-82093" y="886691"/>
                  <a:pt x="33362" y="0"/>
                </a:cubicBezTo>
                <a:close/>
              </a:path>
            </a:pathLst>
          </a:custGeom>
          <a:solidFill>
            <a:srgbClr val="FB387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"/>
          <p:cNvSpPr/>
          <p:nvPr/>
        </p:nvSpPr>
        <p:spPr>
          <a:xfrm flipH="1">
            <a:off x="4032145" y="1681678"/>
            <a:ext cx="3307846" cy="3398322"/>
          </a:xfrm>
          <a:custGeom>
            <a:avLst/>
            <a:gdLst>
              <a:gd name="connsiteX0" fmla="*/ 0 w 2867891"/>
              <a:gd name="connsiteY0" fmla="*/ 0 h 3117273"/>
              <a:gd name="connsiteX1" fmla="*/ 2867891 w 2867891"/>
              <a:gd name="connsiteY1" fmla="*/ 0 h 3117273"/>
              <a:gd name="connsiteX2" fmla="*/ 2867891 w 2867891"/>
              <a:gd name="connsiteY2" fmla="*/ 3117273 h 3117273"/>
              <a:gd name="connsiteX3" fmla="*/ 0 w 2867891"/>
              <a:gd name="connsiteY3" fmla="*/ 3117273 h 3117273"/>
              <a:gd name="connsiteX4" fmla="*/ 0 w 2867891"/>
              <a:gd name="connsiteY4" fmla="*/ 0 h 3117273"/>
              <a:gd name="connsiteX0-1" fmla="*/ 0 w 3103418"/>
              <a:gd name="connsiteY0-2" fmla="*/ 0 h 3117273"/>
              <a:gd name="connsiteX1-3" fmla="*/ 2867891 w 3103418"/>
              <a:gd name="connsiteY1-4" fmla="*/ 0 h 3117273"/>
              <a:gd name="connsiteX2-5" fmla="*/ 3103418 w 3103418"/>
              <a:gd name="connsiteY2-6" fmla="*/ 3117273 h 3117273"/>
              <a:gd name="connsiteX3-7" fmla="*/ 0 w 3103418"/>
              <a:gd name="connsiteY3-8" fmla="*/ 3117273 h 3117273"/>
              <a:gd name="connsiteX4-9" fmla="*/ 0 w 3103418"/>
              <a:gd name="connsiteY4-10" fmla="*/ 0 h 3117273"/>
              <a:gd name="connsiteX0-11" fmla="*/ 0 w 3103418"/>
              <a:gd name="connsiteY0-12" fmla="*/ 0 h 3117273"/>
              <a:gd name="connsiteX1-13" fmla="*/ 2867891 w 3103418"/>
              <a:gd name="connsiteY1-14" fmla="*/ 0 h 3117273"/>
              <a:gd name="connsiteX2-15" fmla="*/ 3103418 w 3103418"/>
              <a:gd name="connsiteY2-16" fmla="*/ 3117273 h 3117273"/>
              <a:gd name="connsiteX3-17" fmla="*/ 318654 w 3103418"/>
              <a:gd name="connsiteY3-18" fmla="*/ 3117273 h 3117273"/>
              <a:gd name="connsiteX4-19" fmla="*/ 0 w 3103418"/>
              <a:gd name="connsiteY4-20" fmla="*/ 0 h 3117273"/>
              <a:gd name="connsiteX0-21" fmla="*/ 0 w 3269672"/>
              <a:gd name="connsiteY0-22" fmla="*/ 0 h 3117273"/>
              <a:gd name="connsiteX1-23" fmla="*/ 2867891 w 3269672"/>
              <a:gd name="connsiteY1-24" fmla="*/ 0 h 3117273"/>
              <a:gd name="connsiteX2-25" fmla="*/ 3269672 w 3269672"/>
              <a:gd name="connsiteY2-26" fmla="*/ 3117273 h 3117273"/>
              <a:gd name="connsiteX3-27" fmla="*/ 318654 w 3269672"/>
              <a:gd name="connsiteY3-28" fmla="*/ 3117273 h 3117273"/>
              <a:gd name="connsiteX4-29" fmla="*/ 0 w 3269672"/>
              <a:gd name="connsiteY4-30" fmla="*/ 0 h 3117273"/>
              <a:gd name="connsiteX0-31" fmla="*/ 0 w 3269672"/>
              <a:gd name="connsiteY0-32" fmla="*/ 0 h 3117273"/>
              <a:gd name="connsiteX1-33" fmla="*/ 2867891 w 3269672"/>
              <a:gd name="connsiteY1-34" fmla="*/ 0 h 3117273"/>
              <a:gd name="connsiteX2-35" fmla="*/ 3269672 w 3269672"/>
              <a:gd name="connsiteY2-36" fmla="*/ 3117273 h 3117273"/>
              <a:gd name="connsiteX3-37" fmla="*/ 318654 w 3269672"/>
              <a:gd name="connsiteY3-38" fmla="*/ 3117273 h 3117273"/>
              <a:gd name="connsiteX4-39" fmla="*/ 0 w 3269672"/>
              <a:gd name="connsiteY4-40" fmla="*/ 0 h 3117273"/>
              <a:gd name="connsiteX0-41" fmla="*/ 0 w 3269672"/>
              <a:gd name="connsiteY0-42" fmla="*/ 0 h 3117273"/>
              <a:gd name="connsiteX1-43" fmla="*/ 2867891 w 3269672"/>
              <a:gd name="connsiteY1-44" fmla="*/ 0 h 3117273"/>
              <a:gd name="connsiteX2-45" fmla="*/ 3269672 w 3269672"/>
              <a:gd name="connsiteY2-46" fmla="*/ 3117273 h 3117273"/>
              <a:gd name="connsiteX3-47" fmla="*/ 318654 w 3269672"/>
              <a:gd name="connsiteY3-48" fmla="*/ 3117273 h 3117273"/>
              <a:gd name="connsiteX4-49" fmla="*/ 0 w 3269672"/>
              <a:gd name="connsiteY4-50" fmla="*/ 0 h 3117273"/>
              <a:gd name="connsiteX0-51" fmla="*/ 0 w 3269672"/>
              <a:gd name="connsiteY0-52" fmla="*/ 0 h 3117273"/>
              <a:gd name="connsiteX1-53" fmla="*/ 2867891 w 3269672"/>
              <a:gd name="connsiteY1-54" fmla="*/ 0 h 3117273"/>
              <a:gd name="connsiteX2-55" fmla="*/ 3269672 w 3269672"/>
              <a:gd name="connsiteY2-56" fmla="*/ 3117273 h 3117273"/>
              <a:gd name="connsiteX3-57" fmla="*/ 318654 w 3269672"/>
              <a:gd name="connsiteY3-58" fmla="*/ 3117273 h 3117273"/>
              <a:gd name="connsiteX4-59" fmla="*/ 0 w 3269672"/>
              <a:gd name="connsiteY4-60" fmla="*/ 0 h 3117273"/>
              <a:gd name="connsiteX0-61" fmla="*/ 33362 w 3303034"/>
              <a:gd name="connsiteY0-62" fmla="*/ 0 h 3117273"/>
              <a:gd name="connsiteX1-63" fmla="*/ 2901253 w 3303034"/>
              <a:gd name="connsiteY1-64" fmla="*/ 0 h 3117273"/>
              <a:gd name="connsiteX2-65" fmla="*/ 3303034 w 3303034"/>
              <a:gd name="connsiteY2-66" fmla="*/ 3117273 h 3117273"/>
              <a:gd name="connsiteX3-67" fmla="*/ 352016 w 3303034"/>
              <a:gd name="connsiteY3-68" fmla="*/ 3117273 h 3117273"/>
              <a:gd name="connsiteX4-69" fmla="*/ 33362 w 3303034"/>
              <a:gd name="connsiteY4-70" fmla="*/ 0 h 3117273"/>
              <a:gd name="connsiteX0-71" fmla="*/ 59346 w 3177428"/>
              <a:gd name="connsiteY0-72" fmla="*/ 26628 h 3117273"/>
              <a:gd name="connsiteX1-73" fmla="*/ 2775647 w 3177428"/>
              <a:gd name="connsiteY1-74" fmla="*/ 0 h 3117273"/>
              <a:gd name="connsiteX2-75" fmla="*/ 3177428 w 3177428"/>
              <a:gd name="connsiteY2-76" fmla="*/ 3117273 h 3117273"/>
              <a:gd name="connsiteX3-77" fmla="*/ 226410 w 3177428"/>
              <a:gd name="connsiteY3-78" fmla="*/ 3117273 h 3117273"/>
              <a:gd name="connsiteX4-79" fmla="*/ 59346 w 3177428"/>
              <a:gd name="connsiteY4-80" fmla="*/ 26628 h 3117273"/>
              <a:gd name="connsiteX0-81" fmla="*/ 22626 w 3140708"/>
              <a:gd name="connsiteY0-82" fmla="*/ 26628 h 3117273"/>
              <a:gd name="connsiteX1-83" fmla="*/ 2738927 w 3140708"/>
              <a:gd name="connsiteY1-84" fmla="*/ 0 h 3117273"/>
              <a:gd name="connsiteX2-85" fmla="*/ 3140708 w 3140708"/>
              <a:gd name="connsiteY2-86" fmla="*/ 3117273 h 3117273"/>
              <a:gd name="connsiteX3-87" fmla="*/ 189690 w 3140708"/>
              <a:gd name="connsiteY3-88" fmla="*/ 3117273 h 3117273"/>
              <a:gd name="connsiteX4-89" fmla="*/ 22626 w 3140708"/>
              <a:gd name="connsiteY4-90" fmla="*/ 26628 h 31172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40708" h="3117273">
                <a:moveTo>
                  <a:pt x="22626" y="26628"/>
                </a:moveTo>
                <a:lnTo>
                  <a:pt x="2738927" y="0"/>
                </a:lnTo>
                <a:cubicBezTo>
                  <a:pt x="2692745" y="997528"/>
                  <a:pt x="2743545" y="2092037"/>
                  <a:pt x="3140708" y="3117273"/>
                </a:cubicBezTo>
                <a:lnTo>
                  <a:pt x="189690" y="3117273"/>
                </a:lnTo>
                <a:cubicBezTo>
                  <a:pt x="-41219" y="2050473"/>
                  <a:pt x="-10143" y="886691"/>
                  <a:pt x="22626" y="26628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14000"/>
                </a:schemeClr>
              </a:gs>
            </a:gsLst>
            <a:lin ang="5400000" scaled="1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"/>
          <p:cNvSpPr/>
          <p:nvPr/>
        </p:nvSpPr>
        <p:spPr>
          <a:xfrm>
            <a:off x="4444365" y="1681480"/>
            <a:ext cx="3303270" cy="3594100"/>
          </a:xfrm>
          <a:custGeom>
            <a:avLst/>
            <a:gdLst>
              <a:gd name="connsiteX0" fmla="*/ 0 w 2867891"/>
              <a:gd name="connsiteY0" fmla="*/ 0 h 3117273"/>
              <a:gd name="connsiteX1" fmla="*/ 2867891 w 2867891"/>
              <a:gd name="connsiteY1" fmla="*/ 0 h 3117273"/>
              <a:gd name="connsiteX2" fmla="*/ 2867891 w 2867891"/>
              <a:gd name="connsiteY2" fmla="*/ 3117273 h 3117273"/>
              <a:gd name="connsiteX3" fmla="*/ 0 w 2867891"/>
              <a:gd name="connsiteY3" fmla="*/ 3117273 h 3117273"/>
              <a:gd name="connsiteX4" fmla="*/ 0 w 2867891"/>
              <a:gd name="connsiteY4" fmla="*/ 0 h 3117273"/>
              <a:gd name="connsiteX0-1" fmla="*/ 0 w 3103418"/>
              <a:gd name="connsiteY0-2" fmla="*/ 0 h 3117273"/>
              <a:gd name="connsiteX1-3" fmla="*/ 2867891 w 3103418"/>
              <a:gd name="connsiteY1-4" fmla="*/ 0 h 3117273"/>
              <a:gd name="connsiteX2-5" fmla="*/ 3103418 w 3103418"/>
              <a:gd name="connsiteY2-6" fmla="*/ 3117273 h 3117273"/>
              <a:gd name="connsiteX3-7" fmla="*/ 0 w 3103418"/>
              <a:gd name="connsiteY3-8" fmla="*/ 3117273 h 3117273"/>
              <a:gd name="connsiteX4-9" fmla="*/ 0 w 3103418"/>
              <a:gd name="connsiteY4-10" fmla="*/ 0 h 3117273"/>
              <a:gd name="connsiteX0-11" fmla="*/ 0 w 3103418"/>
              <a:gd name="connsiteY0-12" fmla="*/ 0 h 3117273"/>
              <a:gd name="connsiteX1-13" fmla="*/ 2867891 w 3103418"/>
              <a:gd name="connsiteY1-14" fmla="*/ 0 h 3117273"/>
              <a:gd name="connsiteX2-15" fmla="*/ 3103418 w 3103418"/>
              <a:gd name="connsiteY2-16" fmla="*/ 3117273 h 3117273"/>
              <a:gd name="connsiteX3-17" fmla="*/ 318654 w 3103418"/>
              <a:gd name="connsiteY3-18" fmla="*/ 3117273 h 3117273"/>
              <a:gd name="connsiteX4-19" fmla="*/ 0 w 3103418"/>
              <a:gd name="connsiteY4-20" fmla="*/ 0 h 3117273"/>
              <a:gd name="connsiteX0-21" fmla="*/ 0 w 3269672"/>
              <a:gd name="connsiteY0-22" fmla="*/ 0 h 3117273"/>
              <a:gd name="connsiteX1-23" fmla="*/ 2867891 w 3269672"/>
              <a:gd name="connsiteY1-24" fmla="*/ 0 h 3117273"/>
              <a:gd name="connsiteX2-25" fmla="*/ 3269672 w 3269672"/>
              <a:gd name="connsiteY2-26" fmla="*/ 3117273 h 3117273"/>
              <a:gd name="connsiteX3-27" fmla="*/ 318654 w 3269672"/>
              <a:gd name="connsiteY3-28" fmla="*/ 3117273 h 3117273"/>
              <a:gd name="connsiteX4-29" fmla="*/ 0 w 3269672"/>
              <a:gd name="connsiteY4-30" fmla="*/ 0 h 3117273"/>
              <a:gd name="connsiteX0-31" fmla="*/ 0 w 3269672"/>
              <a:gd name="connsiteY0-32" fmla="*/ 0 h 3117273"/>
              <a:gd name="connsiteX1-33" fmla="*/ 2867891 w 3269672"/>
              <a:gd name="connsiteY1-34" fmla="*/ 0 h 3117273"/>
              <a:gd name="connsiteX2-35" fmla="*/ 3269672 w 3269672"/>
              <a:gd name="connsiteY2-36" fmla="*/ 3117273 h 3117273"/>
              <a:gd name="connsiteX3-37" fmla="*/ 318654 w 3269672"/>
              <a:gd name="connsiteY3-38" fmla="*/ 3117273 h 3117273"/>
              <a:gd name="connsiteX4-39" fmla="*/ 0 w 3269672"/>
              <a:gd name="connsiteY4-40" fmla="*/ 0 h 3117273"/>
              <a:gd name="connsiteX0-41" fmla="*/ 0 w 3269672"/>
              <a:gd name="connsiteY0-42" fmla="*/ 0 h 3117273"/>
              <a:gd name="connsiteX1-43" fmla="*/ 2867891 w 3269672"/>
              <a:gd name="connsiteY1-44" fmla="*/ 0 h 3117273"/>
              <a:gd name="connsiteX2-45" fmla="*/ 3269672 w 3269672"/>
              <a:gd name="connsiteY2-46" fmla="*/ 3117273 h 3117273"/>
              <a:gd name="connsiteX3-47" fmla="*/ 318654 w 3269672"/>
              <a:gd name="connsiteY3-48" fmla="*/ 3117273 h 3117273"/>
              <a:gd name="connsiteX4-49" fmla="*/ 0 w 3269672"/>
              <a:gd name="connsiteY4-50" fmla="*/ 0 h 3117273"/>
              <a:gd name="connsiteX0-51" fmla="*/ 0 w 3269672"/>
              <a:gd name="connsiteY0-52" fmla="*/ 0 h 3117273"/>
              <a:gd name="connsiteX1-53" fmla="*/ 2867891 w 3269672"/>
              <a:gd name="connsiteY1-54" fmla="*/ 0 h 3117273"/>
              <a:gd name="connsiteX2-55" fmla="*/ 3269672 w 3269672"/>
              <a:gd name="connsiteY2-56" fmla="*/ 3117273 h 3117273"/>
              <a:gd name="connsiteX3-57" fmla="*/ 318654 w 3269672"/>
              <a:gd name="connsiteY3-58" fmla="*/ 3117273 h 3117273"/>
              <a:gd name="connsiteX4-59" fmla="*/ 0 w 3269672"/>
              <a:gd name="connsiteY4-60" fmla="*/ 0 h 3117273"/>
              <a:gd name="connsiteX0-61" fmla="*/ 33362 w 3303034"/>
              <a:gd name="connsiteY0-62" fmla="*/ 0 h 3117273"/>
              <a:gd name="connsiteX1-63" fmla="*/ 2901253 w 3303034"/>
              <a:gd name="connsiteY1-64" fmla="*/ 0 h 3117273"/>
              <a:gd name="connsiteX2-65" fmla="*/ 3303034 w 3303034"/>
              <a:gd name="connsiteY2-66" fmla="*/ 3117273 h 3117273"/>
              <a:gd name="connsiteX3-67" fmla="*/ 352016 w 3303034"/>
              <a:gd name="connsiteY3-68" fmla="*/ 3117273 h 3117273"/>
              <a:gd name="connsiteX4-69" fmla="*/ 33362 w 3303034"/>
              <a:gd name="connsiteY4-70" fmla="*/ 0 h 31172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03034" h="3117273">
                <a:moveTo>
                  <a:pt x="33362" y="0"/>
                </a:moveTo>
                <a:lnTo>
                  <a:pt x="2901253" y="0"/>
                </a:lnTo>
                <a:cubicBezTo>
                  <a:pt x="2855071" y="997528"/>
                  <a:pt x="2905871" y="2092037"/>
                  <a:pt x="3303034" y="3117273"/>
                </a:cubicBezTo>
                <a:lnTo>
                  <a:pt x="352016" y="3117273"/>
                </a:lnTo>
                <a:cubicBezTo>
                  <a:pt x="121107" y="2050473"/>
                  <a:pt x="-82093" y="886691"/>
                  <a:pt x="33362" y="0"/>
                </a:cubicBezTo>
                <a:close/>
              </a:path>
            </a:pathLst>
          </a:custGeom>
          <a:solidFill>
            <a:srgbClr val="21BDE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"/>
          <p:cNvSpPr/>
          <p:nvPr/>
        </p:nvSpPr>
        <p:spPr>
          <a:xfrm flipH="1">
            <a:off x="7583714" y="1681678"/>
            <a:ext cx="3307846" cy="3398322"/>
          </a:xfrm>
          <a:custGeom>
            <a:avLst/>
            <a:gdLst>
              <a:gd name="connsiteX0" fmla="*/ 0 w 2867891"/>
              <a:gd name="connsiteY0" fmla="*/ 0 h 3117273"/>
              <a:gd name="connsiteX1" fmla="*/ 2867891 w 2867891"/>
              <a:gd name="connsiteY1" fmla="*/ 0 h 3117273"/>
              <a:gd name="connsiteX2" fmla="*/ 2867891 w 2867891"/>
              <a:gd name="connsiteY2" fmla="*/ 3117273 h 3117273"/>
              <a:gd name="connsiteX3" fmla="*/ 0 w 2867891"/>
              <a:gd name="connsiteY3" fmla="*/ 3117273 h 3117273"/>
              <a:gd name="connsiteX4" fmla="*/ 0 w 2867891"/>
              <a:gd name="connsiteY4" fmla="*/ 0 h 3117273"/>
              <a:gd name="connsiteX0-1" fmla="*/ 0 w 3103418"/>
              <a:gd name="connsiteY0-2" fmla="*/ 0 h 3117273"/>
              <a:gd name="connsiteX1-3" fmla="*/ 2867891 w 3103418"/>
              <a:gd name="connsiteY1-4" fmla="*/ 0 h 3117273"/>
              <a:gd name="connsiteX2-5" fmla="*/ 3103418 w 3103418"/>
              <a:gd name="connsiteY2-6" fmla="*/ 3117273 h 3117273"/>
              <a:gd name="connsiteX3-7" fmla="*/ 0 w 3103418"/>
              <a:gd name="connsiteY3-8" fmla="*/ 3117273 h 3117273"/>
              <a:gd name="connsiteX4-9" fmla="*/ 0 w 3103418"/>
              <a:gd name="connsiteY4-10" fmla="*/ 0 h 3117273"/>
              <a:gd name="connsiteX0-11" fmla="*/ 0 w 3103418"/>
              <a:gd name="connsiteY0-12" fmla="*/ 0 h 3117273"/>
              <a:gd name="connsiteX1-13" fmla="*/ 2867891 w 3103418"/>
              <a:gd name="connsiteY1-14" fmla="*/ 0 h 3117273"/>
              <a:gd name="connsiteX2-15" fmla="*/ 3103418 w 3103418"/>
              <a:gd name="connsiteY2-16" fmla="*/ 3117273 h 3117273"/>
              <a:gd name="connsiteX3-17" fmla="*/ 318654 w 3103418"/>
              <a:gd name="connsiteY3-18" fmla="*/ 3117273 h 3117273"/>
              <a:gd name="connsiteX4-19" fmla="*/ 0 w 3103418"/>
              <a:gd name="connsiteY4-20" fmla="*/ 0 h 3117273"/>
              <a:gd name="connsiteX0-21" fmla="*/ 0 w 3269672"/>
              <a:gd name="connsiteY0-22" fmla="*/ 0 h 3117273"/>
              <a:gd name="connsiteX1-23" fmla="*/ 2867891 w 3269672"/>
              <a:gd name="connsiteY1-24" fmla="*/ 0 h 3117273"/>
              <a:gd name="connsiteX2-25" fmla="*/ 3269672 w 3269672"/>
              <a:gd name="connsiteY2-26" fmla="*/ 3117273 h 3117273"/>
              <a:gd name="connsiteX3-27" fmla="*/ 318654 w 3269672"/>
              <a:gd name="connsiteY3-28" fmla="*/ 3117273 h 3117273"/>
              <a:gd name="connsiteX4-29" fmla="*/ 0 w 3269672"/>
              <a:gd name="connsiteY4-30" fmla="*/ 0 h 3117273"/>
              <a:gd name="connsiteX0-31" fmla="*/ 0 w 3269672"/>
              <a:gd name="connsiteY0-32" fmla="*/ 0 h 3117273"/>
              <a:gd name="connsiteX1-33" fmla="*/ 2867891 w 3269672"/>
              <a:gd name="connsiteY1-34" fmla="*/ 0 h 3117273"/>
              <a:gd name="connsiteX2-35" fmla="*/ 3269672 w 3269672"/>
              <a:gd name="connsiteY2-36" fmla="*/ 3117273 h 3117273"/>
              <a:gd name="connsiteX3-37" fmla="*/ 318654 w 3269672"/>
              <a:gd name="connsiteY3-38" fmla="*/ 3117273 h 3117273"/>
              <a:gd name="connsiteX4-39" fmla="*/ 0 w 3269672"/>
              <a:gd name="connsiteY4-40" fmla="*/ 0 h 3117273"/>
              <a:gd name="connsiteX0-41" fmla="*/ 0 w 3269672"/>
              <a:gd name="connsiteY0-42" fmla="*/ 0 h 3117273"/>
              <a:gd name="connsiteX1-43" fmla="*/ 2867891 w 3269672"/>
              <a:gd name="connsiteY1-44" fmla="*/ 0 h 3117273"/>
              <a:gd name="connsiteX2-45" fmla="*/ 3269672 w 3269672"/>
              <a:gd name="connsiteY2-46" fmla="*/ 3117273 h 3117273"/>
              <a:gd name="connsiteX3-47" fmla="*/ 318654 w 3269672"/>
              <a:gd name="connsiteY3-48" fmla="*/ 3117273 h 3117273"/>
              <a:gd name="connsiteX4-49" fmla="*/ 0 w 3269672"/>
              <a:gd name="connsiteY4-50" fmla="*/ 0 h 3117273"/>
              <a:gd name="connsiteX0-51" fmla="*/ 0 w 3269672"/>
              <a:gd name="connsiteY0-52" fmla="*/ 0 h 3117273"/>
              <a:gd name="connsiteX1-53" fmla="*/ 2867891 w 3269672"/>
              <a:gd name="connsiteY1-54" fmla="*/ 0 h 3117273"/>
              <a:gd name="connsiteX2-55" fmla="*/ 3269672 w 3269672"/>
              <a:gd name="connsiteY2-56" fmla="*/ 3117273 h 3117273"/>
              <a:gd name="connsiteX3-57" fmla="*/ 318654 w 3269672"/>
              <a:gd name="connsiteY3-58" fmla="*/ 3117273 h 3117273"/>
              <a:gd name="connsiteX4-59" fmla="*/ 0 w 3269672"/>
              <a:gd name="connsiteY4-60" fmla="*/ 0 h 3117273"/>
              <a:gd name="connsiteX0-61" fmla="*/ 33362 w 3303034"/>
              <a:gd name="connsiteY0-62" fmla="*/ 0 h 3117273"/>
              <a:gd name="connsiteX1-63" fmla="*/ 2901253 w 3303034"/>
              <a:gd name="connsiteY1-64" fmla="*/ 0 h 3117273"/>
              <a:gd name="connsiteX2-65" fmla="*/ 3303034 w 3303034"/>
              <a:gd name="connsiteY2-66" fmla="*/ 3117273 h 3117273"/>
              <a:gd name="connsiteX3-67" fmla="*/ 352016 w 3303034"/>
              <a:gd name="connsiteY3-68" fmla="*/ 3117273 h 3117273"/>
              <a:gd name="connsiteX4-69" fmla="*/ 33362 w 3303034"/>
              <a:gd name="connsiteY4-70" fmla="*/ 0 h 3117273"/>
              <a:gd name="connsiteX0-71" fmla="*/ 59346 w 3177428"/>
              <a:gd name="connsiteY0-72" fmla="*/ 26628 h 3117273"/>
              <a:gd name="connsiteX1-73" fmla="*/ 2775647 w 3177428"/>
              <a:gd name="connsiteY1-74" fmla="*/ 0 h 3117273"/>
              <a:gd name="connsiteX2-75" fmla="*/ 3177428 w 3177428"/>
              <a:gd name="connsiteY2-76" fmla="*/ 3117273 h 3117273"/>
              <a:gd name="connsiteX3-77" fmla="*/ 226410 w 3177428"/>
              <a:gd name="connsiteY3-78" fmla="*/ 3117273 h 3117273"/>
              <a:gd name="connsiteX4-79" fmla="*/ 59346 w 3177428"/>
              <a:gd name="connsiteY4-80" fmla="*/ 26628 h 3117273"/>
              <a:gd name="connsiteX0-81" fmla="*/ 22626 w 3140708"/>
              <a:gd name="connsiteY0-82" fmla="*/ 26628 h 3117273"/>
              <a:gd name="connsiteX1-83" fmla="*/ 2738927 w 3140708"/>
              <a:gd name="connsiteY1-84" fmla="*/ 0 h 3117273"/>
              <a:gd name="connsiteX2-85" fmla="*/ 3140708 w 3140708"/>
              <a:gd name="connsiteY2-86" fmla="*/ 3117273 h 3117273"/>
              <a:gd name="connsiteX3-87" fmla="*/ 189690 w 3140708"/>
              <a:gd name="connsiteY3-88" fmla="*/ 3117273 h 3117273"/>
              <a:gd name="connsiteX4-89" fmla="*/ 22626 w 3140708"/>
              <a:gd name="connsiteY4-90" fmla="*/ 26628 h 31172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40708" h="3117273">
                <a:moveTo>
                  <a:pt x="22626" y="26628"/>
                </a:moveTo>
                <a:lnTo>
                  <a:pt x="2738927" y="0"/>
                </a:lnTo>
                <a:cubicBezTo>
                  <a:pt x="2692745" y="997528"/>
                  <a:pt x="2743545" y="2092037"/>
                  <a:pt x="3140708" y="3117273"/>
                </a:cubicBezTo>
                <a:lnTo>
                  <a:pt x="189690" y="3117273"/>
                </a:lnTo>
                <a:cubicBezTo>
                  <a:pt x="-41219" y="2050473"/>
                  <a:pt x="-10143" y="886691"/>
                  <a:pt x="22626" y="26628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14000"/>
                </a:schemeClr>
              </a:gs>
            </a:gsLst>
            <a:lin ang="5400000" scaled="1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"/>
          <p:cNvSpPr/>
          <p:nvPr/>
        </p:nvSpPr>
        <p:spPr>
          <a:xfrm>
            <a:off x="7995920" y="1681480"/>
            <a:ext cx="3303270" cy="4333875"/>
          </a:xfrm>
          <a:custGeom>
            <a:avLst/>
            <a:gdLst>
              <a:gd name="connsiteX0" fmla="*/ 0 w 2867891"/>
              <a:gd name="connsiteY0" fmla="*/ 0 h 3117273"/>
              <a:gd name="connsiteX1" fmla="*/ 2867891 w 2867891"/>
              <a:gd name="connsiteY1" fmla="*/ 0 h 3117273"/>
              <a:gd name="connsiteX2" fmla="*/ 2867891 w 2867891"/>
              <a:gd name="connsiteY2" fmla="*/ 3117273 h 3117273"/>
              <a:gd name="connsiteX3" fmla="*/ 0 w 2867891"/>
              <a:gd name="connsiteY3" fmla="*/ 3117273 h 3117273"/>
              <a:gd name="connsiteX4" fmla="*/ 0 w 2867891"/>
              <a:gd name="connsiteY4" fmla="*/ 0 h 3117273"/>
              <a:gd name="connsiteX0-1" fmla="*/ 0 w 3103418"/>
              <a:gd name="connsiteY0-2" fmla="*/ 0 h 3117273"/>
              <a:gd name="connsiteX1-3" fmla="*/ 2867891 w 3103418"/>
              <a:gd name="connsiteY1-4" fmla="*/ 0 h 3117273"/>
              <a:gd name="connsiteX2-5" fmla="*/ 3103418 w 3103418"/>
              <a:gd name="connsiteY2-6" fmla="*/ 3117273 h 3117273"/>
              <a:gd name="connsiteX3-7" fmla="*/ 0 w 3103418"/>
              <a:gd name="connsiteY3-8" fmla="*/ 3117273 h 3117273"/>
              <a:gd name="connsiteX4-9" fmla="*/ 0 w 3103418"/>
              <a:gd name="connsiteY4-10" fmla="*/ 0 h 3117273"/>
              <a:gd name="connsiteX0-11" fmla="*/ 0 w 3103418"/>
              <a:gd name="connsiteY0-12" fmla="*/ 0 h 3117273"/>
              <a:gd name="connsiteX1-13" fmla="*/ 2867891 w 3103418"/>
              <a:gd name="connsiteY1-14" fmla="*/ 0 h 3117273"/>
              <a:gd name="connsiteX2-15" fmla="*/ 3103418 w 3103418"/>
              <a:gd name="connsiteY2-16" fmla="*/ 3117273 h 3117273"/>
              <a:gd name="connsiteX3-17" fmla="*/ 318654 w 3103418"/>
              <a:gd name="connsiteY3-18" fmla="*/ 3117273 h 3117273"/>
              <a:gd name="connsiteX4-19" fmla="*/ 0 w 3103418"/>
              <a:gd name="connsiteY4-20" fmla="*/ 0 h 3117273"/>
              <a:gd name="connsiteX0-21" fmla="*/ 0 w 3269672"/>
              <a:gd name="connsiteY0-22" fmla="*/ 0 h 3117273"/>
              <a:gd name="connsiteX1-23" fmla="*/ 2867891 w 3269672"/>
              <a:gd name="connsiteY1-24" fmla="*/ 0 h 3117273"/>
              <a:gd name="connsiteX2-25" fmla="*/ 3269672 w 3269672"/>
              <a:gd name="connsiteY2-26" fmla="*/ 3117273 h 3117273"/>
              <a:gd name="connsiteX3-27" fmla="*/ 318654 w 3269672"/>
              <a:gd name="connsiteY3-28" fmla="*/ 3117273 h 3117273"/>
              <a:gd name="connsiteX4-29" fmla="*/ 0 w 3269672"/>
              <a:gd name="connsiteY4-30" fmla="*/ 0 h 3117273"/>
              <a:gd name="connsiteX0-31" fmla="*/ 0 w 3269672"/>
              <a:gd name="connsiteY0-32" fmla="*/ 0 h 3117273"/>
              <a:gd name="connsiteX1-33" fmla="*/ 2867891 w 3269672"/>
              <a:gd name="connsiteY1-34" fmla="*/ 0 h 3117273"/>
              <a:gd name="connsiteX2-35" fmla="*/ 3269672 w 3269672"/>
              <a:gd name="connsiteY2-36" fmla="*/ 3117273 h 3117273"/>
              <a:gd name="connsiteX3-37" fmla="*/ 318654 w 3269672"/>
              <a:gd name="connsiteY3-38" fmla="*/ 3117273 h 3117273"/>
              <a:gd name="connsiteX4-39" fmla="*/ 0 w 3269672"/>
              <a:gd name="connsiteY4-40" fmla="*/ 0 h 3117273"/>
              <a:gd name="connsiteX0-41" fmla="*/ 0 w 3269672"/>
              <a:gd name="connsiteY0-42" fmla="*/ 0 h 3117273"/>
              <a:gd name="connsiteX1-43" fmla="*/ 2867891 w 3269672"/>
              <a:gd name="connsiteY1-44" fmla="*/ 0 h 3117273"/>
              <a:gd name="connsiteX2-45" fmla="*/ 3269672 w 3269672"/>
              <a:gd name="connsiteY2-46" fmla="*/ 3117273 h 3117273"/>
              <a:gd name="connsiteX3-47" fmla="*/ 318654 w 3269672"/>
              <a:gd name="connsiteY3-48" fmla="*/ 3117273 h 3117273"/>
              <a:gd name="connsiteX4-49" fmla="*/ 0 w 3269672"/>
              <a:gd name="connsiteY4-50" fmla="*/ 0 h 3117273"/>
              <a:gd name="connsiteX0-51" fmla="*/ 0 w 3269672"/>
              <a:gd name="connsiteY0-52" fmla="*/ 0 h 3117273"/>
              <a:gd name="connsiteX1-53" fmla="*/ 2867891 w 3269672"/>
              <a:gd name="connsiteY1-54" fmla="*/ 0 h 3117273"/>
              <a:gd name="connsiteX2-55" fmla="*/ 3269672 w 3269672"/>
              <a:gd name="connsiteY2-56" fmla="*/ 3117273 h 3117273"/>
              <a:gd name="connsiteX3-57" fmla="*/ 318654 w 3269672"/>
              <a:gd name="connsiteY3-58" fmla="*/ 3117273 h 3117273"/>
              <a:gd name="connsiteX4-59" fmla="*/ 0 w 3269672"/>
              <a:gd name="connsiteY4-60" fmla="*/ 0 h 3117273"/>
              <a:gd name="connsiteX0-61" fmla="*/ 33362 w 3303034"/>
              <a:gd name="connsiteY0-62" fmla="*/ 0 h 3117273"/>
              <a:gd name="connsiteX1-63" fmla="*/ 2901253 w 3303034"/>
              <a:gd name="connsiteY1-64" fmla="*/ 0 h 3117273"/>
              <a:gd name="connsiteX2-65" fmla="*/ 3303034 w 3303034"/>
              <a:gd name="connsiteY2-66" fmla="*/ 3117273 h 3117273"/>
              <a:gd name="connsiteX3-67" fmla="*/ 352016 w 3303034"/>
              <a:gd name="connsiteY3-68" fmla="*/ 3117273 h 3117273"/>
              <a:gd name="connsiteX4-69" fmla="*/ 33362 w 3303034"/>
              <a:gd name="connsiteY4-70" fmla="*/ 0 h 31172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03034" h="3117273">
                <a:moveTo>
                  <a:pt x="33362" y="0"/>
                </a:moveTo>
                <a:lnTo>
                  <a:pt x="2901253" y="0"/>
                </a:lnTo>
                <a:cubicBezTo>
                  <a:pt x="2855071" y="997528"/>
                  <a:pt x="2905871" y="2092037"/>
                  <a:pt x="3303034" y="3117273"/>
                </a:cubicBezTo>
                <a:lnTo>
                  <a:pt x="352016" y="3117273"/>
                </a:lnTo>
                <a:cubicBezTo>
                  <a:pt x="121107" y="2050473"/>
                  <a:pt x="-82093" y="886691"/>
                  <a:pt x="33362" y="0"/>
                </a:cubicBezTo>
                <a:close/>
              </a:path>
            </a:pathLst>
          </a:custGeom>
          <a:solidFill>
            <a:srgbClr val="FDD33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2220686"/>
            <a:ext cx="2206171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+mn-ea"/>
              </a:rPr>
              <a:t>The most important</a:t>
            </a:r>
            <a:endParaRPr lang="en-US" dirty="0">
              <a:sym typeface="+mn-ea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en-US" dirty="0">
                <a:sym typeface="+mn-ea"/>
              </a:rPr>
              <a:t> </a:t>
            </a:r>
            <a:r>
              <a:rPr lang="en-IN" altLang="en-US" dirty="0">
                <a:sym typeface="+mn-ea"/>
              </a:rPr>
              <a:t>advantages </a:t>
            </a:r>
            <a:r>
              <a:rPr lang="en-US" dirty="0">
                <a:sym typeface="+mn-ea"/>
              </a:rPr>
              <a:t>were cost reduction, increasing patient satisfaction, increasing home care and outside patient services. </a:t>
            </a:r>
            <a:endParaRPr lang="en-US" dirty="0">
              <a:solidFill>
                <a:schemeClr val="bg1"/>
              </a:solidFill>
              <a:latin typeface="Hand Of Sean" panose="02000500000000000000" pitchFamily="2" charset="-128"/>
              <a:ea typeface="Hand Of Sean" panose="02000500000000000000" pitchFamily="2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33258" y="2220686"/>
            <a:ext cx="220617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ym typeface="+mn-ea"/>
              </a:rPr>
              <a:t>In Hospital  I have Given a Permission a Particular Account Where Particular Account Holder Managed to Our Account If Logged In then Perform  </a:t>
            </a:r>
            <a:endParaRPr lang="en-US" dirty="0">
              <a:solidFill>
                <a:schemeClr val="bg1"/>
              </a:solidFill>
              <a:latin typeface="Hand Of Sean" panose="02000500000000000000" pitchFamily="2" charset="-128"/>
              <a:ea typeface="Hand Of Sean" panose="02000500000000000000" pitchFamily="2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68970" y="2220595"/>
            <a:ext cx="247967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dirty="0">
                <a:sym typeface="+mn-ea"/>
              </a:rPr>
              <a:t>In Hospital  I have Given a  Features where Patient dont Have Account in the Hospital that time UnAouthrized Person where see How many Doctors Available  in the hosptial and their Specialization Only . If Paitent Intrested than Contact Admin and Receptionist ,</a:t>
            </a:r>
            <a:endParaRPr lang="en-US" dirty="0">
              <a:sym typeface="+mn-ea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dirty="0">
                <a:sym typeface="+mn-ea"/>
              </a:rPr>
              <a:t>where admin isthe Optional If Receptionist not available that time Perform Receptionist  Operations .</a:t>
            </a:r>
            <a:endParaRPr lang="en-US" dirty="0">
              <a:solidFill>
                <a:schemeClr val="bg1"/>
              </a:solidFill>
              <a:latin typeface="Hand Of Sean" panose="02000500000000000000" pitchFamily="2" charset="-128"/>
              <a:ea typeface="Hand Of Sean" panose="02000500000000000000" pitchFamily="2" charset="-128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98525" y="253365"/>
            <a:ext cx="10688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Arial Rounded MT Bold" panose="020F0704030504030204" charset="0"/>
                <a:cs typeface="Arial Rounded MT Bold" panose="020F0704030504030204" charset="0"/>
              </a:rPr>
              <a:t>Advantages of the  Hospital management system </a:t>
            </a:r>
            <a:endParaRPr lang="en-US" sz="32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Rectangle 1"/>
          <p:cNvSpPr/>
          <p:nvPr/>
        </p:nvSpPr>
        <p:spPr>
          <a:xfrm>
            <a:off x="2741930" y="2005965"/>
            <a:ext cx="3303270" cy="2782570"/>
          </a:xfrm>
          <a:custGeom>
            <a:avLst/>
            <a:gdLst>
              <a:gd name="connsiteX0" fmla="*/ 0 w 2867891"/>
              <a:gd name="connsiteY0" fmla="*/ 0 h 3117273"/>
              <a:gd name="connsiteX1" fmla="*/ 2867891 w 2867891"/>
              <a:gd name="connsiteY1" fmla="*/ 0 h 3117273"/>
              <a:gd name="connsiteX2" fmla="*/ 2867891 w 2867891"/>
              <a:gd name="connsiteY2" fmla="*/ 3117273 h 3117273"/>
              <a:gd name="connsiteX3" fmla="*/ 0 w 2867891"/>
              <a:gd name="connsiteY3" fmla="*/ 3117273 h 3117273"/>
              <a:gd name="connsiteX4" fmla="*/ 0 w 2867891"/>
              <a:gd name="connsiteY4" fmla="*/ 0 h 3117273"/>
              <a:gd name="connsiteX0-1" fmla="*/ 0 w 3103418"/>
              <a:gd name="connsiteY0-2" fmla="*/ 0 h 3117273"/>
              <a:gd name="connsiteX1-3" fmla="*/ 2867891 w 3103418"/>
              <a:gd name="connsiteY1-4" fmla="*/ 0 h 3117273"/>
              <a:gd name="connsiteX2-5" fmla="*/ 3103418 w 3103418"/>
              <a:gd name="connsiteY2-6" fmla="*/ 3117273 h 3117273"/>
              <a:gd name="connsiteX3-7" fmla="*/ 0 w 3103418"/>
              <a:gd name="connsiteY3-8" fmla="*/ 3117273 h 3117273"/>
              <a:gd name="connsiteX4-9" fmla="*/ 0 w 3103418"/>
              <a:gd name="connsiteY4-10" fmla="*/ 0 h 3117273"/>
              <a:gd name="connsiteX0-11" fmla="*/ 0 w 3103418"/>
              <a:gd name="connsiteY0-12" fmla="*/ 0 h 3117273"/>
              <a:gd name="connsiteX1-13" fmla="*/ 2867891 w 3103418"/>
              <a:gd name="connsiteY1-14" fmla="*/ 0 h 3117273"/>
              <a:gd name="connsiteX2-15" fmla="*/ 3103418 w 3103418"/>
              <a:gd name="connsiteY2-16" fmla="*/ 3117273 h 3117273"/>
              <a:gd name="connsiteX3-17" fmla="*/ 318654 w 3103418"/>
              <a:gd name="connsiteY3-18" fmla="*/ 3117273 h 3117273"/>
              <a:gd name="connsiteX4-19" fmla="*/ 0 w 3103418"/>
              <a:gd name="connsiteY4-20" fmla="*/ 0 h 3117273"/>
              <a:gd name="connsiteX0-21" fmla="*/ 0 w 3269672"/>
              <a:gd name="connsiteY0-22" fmla="*/ 0 h 3117273"/>
              <a:gd name="connsiteX1-23" fmla="*/ 2867891 w 3269672"/>
              <a:gd name="connsiteY1-24" fmla="*/ 0 h 3117273"/>
              <a:gd name="connsiteX2-25" fmla="*/ 3269672 w 3269672"/>
              <a:gd name="connsiteY2-26" fmla="*/ 3117273 h 3117273"/>
              <a:gd name="connsiteX3-27" fmla="*/ 318654 w 3269672"/>
              <a:gd name="connsiteY3-28" fmla="*/ 3117273 h 3117273"/>
              <a:gd name="connsiteX4-29" fmla="*/ 0 w 3269672"/>
              <a:gd name="connsiteY4-30" fmla="*/ 0 h 3117273"/>
              <a:gd name="connsiteX0-31" fmla="*/ 0 w 3269672"/>
              <a:gd name="connsiteY0-32" fmla="*/ 0 h 3117273"/>
              <a:gd name="connsiteX1-33" fmla="*/ 2867891 w 3269672"/>
              <a:gd name="connsiteY1-34" fmla="*/ 0 h 3117273"/>
              <a:gd name="connsiteX2-35" fmla="*/ 3269672 w 3269672"/>
              <a:gd name="connsiteY2-36" fmla="*/ 3117273 h 3117273"/>
              <a:gd name="connsiteX3-37" fmla="*/ 318654 w 3269672"/>
              <a:gd name="connsiteY3-38" fmla="*/ 3117273 h 3117273"/>
              <a:gd name="connsiteX4-39" fmla="*/ 0 w 3269672"/>
              <a:gd name="connsiteY4-40" fmla="*/ 0 h 3117273"/>
              <a:gd name="connsiteX0-41" fmla="*/ 0 w 3269672"/>
              <a:gd name="connsiteY0-42" fmla="*/ 0 h 3117273"/>
              <a:gd name="connsiteX1-43" fmla="*/ 2867891 w 3269672"/>
              <a:gd name="connsiteY1-44" fmla="*/ 0 h 3117273"/>
              <a:gd name="connsiteX2-45" fmla="*/ 3269672 w 3269672"/>
              <a:gd name="connsiteY2-46" fmla="*/ 3117273 h 3117273"/>
              <a:gd name="connsiteX3-47" fmla="*/ 318654 w 3269672"/>
              <a:gd name="connsiteY3-48" fmla="*/ 3117273 h 3117273"/>
              <a:gd name="connsiteX4-49" fmla="*/ 0 w 3269672"/>
              <a:gd name="connsiteY4-50" fmla="*/ 0 h 3117273"/>
              <a:gd name="connsiteX0-51" fmla="*/ 0 w 3269672"/>
              <a:gd name="connsiteY0-52" fmla="*/ 0 h 3117273"/>
              <a:gd name="connsiteX1-53" fmla="*/ 2867891 w 3269672"/>
              <a:gd name="connsiteY1-54" fmla="*/ 0 h 3117273"/>
              <a:gd name="connsiteX2-55" fmla="*/ 3269672 w 3269672"/>
              <a:gd name="connsiteY2-56" fmla="*/ 3117273 h 3117273"/>
              <a:gd name="connsiteX3-57" fmla="*/ 318654 w 3269672"/>
              <a:gd name="connsiteY3-58" fmla="*/ 3117273 h 3117273"/>
              <a:gd name="connsiteX4-59" fmla="*/ 0 w 3269672"/>
              <a:gd name="connsiteY4-60" fmla="*/ 0 h 3117273"/>
              <a:gd name="connsiteX0-61" fmla="*/ 33362 w 3303034"/>
              <a:gd name="connsiteY0-62" fmla="*/ 0 h 3117273"/>
              <a:gd name="connsiteX1-63" fmla="*/ 2901253 w 3303034"/>
              <a:gd name="connsiteY1-64" fmla="*/ 0 h 3117273"/>
              <a:gd name="connsiteX2-65" fmla="*/ 3303034 w 3303034"/>
              <a:gd name="connsiteY2-66" fmla="*/ 3117273 h 3117273"/>
              <a:gd name="connsiteX3-67" fmla="*/ 352016 w 3303034"/>
              <a:gd name="connsiteY3-68" fmla="*/ 3117273 h 3117273"/>
              <a:gd name="connsiteX4-69" fmla="*/ 33362 w 3303034"/>
              <a:gd name="connsiteY4-70" fmla="*/ 0 h 31172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03034" h="3117273">
                <a:moveTo>
                  <a:pt x="33362" y="0"/>
                </a:moveTo>
                <a:lnTo>
                  <a:pt x="2901253" y="0"/>
                </a:lnTo>
                <a:cubicBezTo>
                  <a:pt x="2855071" y="997528"/>
                  <a:pt x="2905871" y="2092037"/>
                  <a:pt x="3303034" y="3117273"/>
                </a:cubicBezTo>
                <a:lnTo>
                  <a:pt x="352016" y="3117273"/>
                </a:lnTo>
                <a:cubicBezTo>
                  <a:pt x="121107" y="2050473"/>
                  <a:pt x="-82093" y="886691"/>
                  <a:pt x="33362" y="0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873375" y="2758440"/>
            <a:ext cx="26816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IN" b="1">
                <a:solidFill>
                  <a:schemeClr val="tx1"/>
                </a:solidFill>
                <a:sym typeface="+mn-ea"/>
              </a:rPr>
              <a:t>In </a:t>
            </a:r>
            <a:r>
              <a:rPr lang="en-US" b="1">
                <a:solidFill>
                  <a:schemeClr val="tx1"/>
                </a:solidFill>
                <a:sym typeface="+mn-ea"/>
              </a:rPr>
              <a:t>Hospital management system  will be allowed all the Operations in form of DIgitalized , If Any Patient Call Emergency then will be provie 24/7 Options .</a:t>
            </a:r>
            <a:endParaRPr lang="en-US" b="1" dirty="0">
              <a:solidFill>
                <a:schemeClr val="tx1"/>
              </a:solidFill>
              <a:latin typeface="Hand Of Sean" panose="02000500000000000000" pitchFamily="2" charset="-128"/>
              <a:ea typeface="Hand Of Sean" panose="02000500000000000000" pitchFamily="2" charset="-128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608070" y="507365"/>
            <a:ext cx="51396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>
                <a:latin typeface="Cooper Black" panose="0208090404030B020404" charset="0"/>
                <a:cs typeface="Cooper Black" panose="0208090404030B020404" charset="0"/>
              </a:rPr>
              <a:t>Future Scope </a:t>
            </a:r>
            <a:endParaRPr lang="en-US" sz="4400"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6570980" y="2005965"/>
            <a:ext cx="3303270" cy="3410585"/>
          </a:xfrm>
          <a:custGeom>
            <a:avLst/>
            <a:gdLst>
              <a:gd name="connsiteX0" fmla="*/ 0 w 2867891"/>
              <a:gd name="connsiteY0" fmla="*/ 0 h 3117273"/>
              <a:gd name="connsiteX1" fmla="*/ 2867891 w 2867891"/>
              <a:gd name="connsiteY1" fmla="*/ 0 h 3117273"/>
              <a:gd name="connsiteX2" fmla="*/ 2867891 w 2867891"/>
              <a:gd name="connsiteY2" fmla="*/ 3117273 h 3117273"/>
              <a:gd name="connsiteX3" fmla="*/ 0 w 2867891"/>
              <a:gd name="connsiteY3" fmla="*/ 3117273 h 3117273"/>
              <a:gd name="connsiteX4" fmla="*/ 0 w 2867891"/>
              <a:gd name="connsiteY4" fmla="*/ 0 h 3117273"/>
              <a:gd name="connsiteX0-1" fmla="*/ 0 w 3103418"/>
              <a:gd name="connsiteY0-2" fmla="*/ 0 h 3117273"/>
              <a:gd name="connsiteX1-3" fmla="*/ 2867891 w 3103418"/>
              <a:gd name="connsiteY1-4" fmla="*/ 0 h 3117273"/>
              <a:gd name="connsiteX2-5" fmla="*/ 3103418 w 3103418"/>
              <a:gd name="connsiteY2-6" fmla="*/ 3117273 h 3117273"/>
              <a:gd name="connsiteX3-7" fmla="*/ 0 w 3103418"/>
              <a:gd name="connsiteY3-8" fmla="*/ 3117273 h 3117273"/>
              <a:gd name="connsiteX4-9" fmla="*/ 0 w 3103418"/>
              <a:gd name="connsiteY4-10" fmla="*/ 0 h 3117273"/>
              <a:gd name="connsiteX0-11" fmla="*/ 0 w 3103418"/>
              <a:gd name="connsiteY0-12" fmla="*/ 0 h 3117273"/>
              <a:gd name="connsiteX1-13" fmla="*/ 2867891 w 3103418"/>
              <a:gd name="connsiteY1-14" fmla="*/ 0 h 3117273"/>
              <a:gd name="connsiteX2-15" fmla="*/ 3103418 w 3103418"/>
              <a:gd name="connsiteY2-16" fmla="*/ 3117273 h 3117273"/>
              <a:gd name="connsiteX3-17" fmla="*/ 318654 w 3103418"/>
              <a:gd name="connsiteY3-18" fmla="*/ 3117273 h 3117273"/>
              <a:gd name="connsiteX4-19" fmla="*/ 0 w 3103418"/>
              <a:gd name="connsiteY4-20" fmla="*/ 0 h 3117273"/>
              <a:gd name="connsiteX0-21" fmla="*/ 0 w 3269672"/>
              <a:gd name="connsiteY0-22" fmla="*/ 0 h 3117273"/>
              <a:gd name="connsiteX1-23" fmla="*/ 2867891 w 3269672"/>
              <a:gd name="connsiteY1-24" fmla="*/ 0 h 3117273"/>
              <a:gd name="connsiteX2-25" fmla="*/ 3269672 w 3269672"/>
              <a:gd name="connsiteY2-26" fmla="*/ 3117273 h 3117273"/>
              <a:gd name="connsiteX3-27" fmla="*/ 318654 w 3269672"/>
              <a:gd name="connsiteY3-28" fmla="*/ 3117273 h 3117273"/>
              <a:gd name="connsiteX4-29" fmla="*/ 0 w 3269672"/>
              <a:gd name="connsiteY4-30" fmla="*/ 0 h 3117273"/>
              <a:gd name="connsiteX0-31" fmla="*/ 0 w 3269672"/>
              <a:gd name="connsiteY0-32" fmla="*/ 0 h 3117273"/>
              <a:gd name="connsiteX1-33" fmla="*/ 2867891 w 3269672"/>
              <a:gd name="connsiteY1-34" fmla="*/ 0 h 3117273"/>
              <a:gd name="connsiteX2-35" fmla="*/ 3269672 w 3269672"/>
              <a:gd name="connsiteY2-36" fmla="*/ 3117273 h 3117273"/>
              <a:gd name="connsiteX3-37" fmla="*/ 318654 w 3269672"/>
              <a:gd name="connsiteY3-38" fmla="*/ 3117273 h 3117273"/>
              <a:gd name="connsiteX4-39" fmla="*/ 0 w 3269672"/>
              <a:gd name="connsiteY4-40" fmla="*/ 0 h 3117273"/>
              <a:gd name="connsiteX0-41" fmla="*/ 0 w 3269672"/>
              <a:gd name="connsiteY0-42" fmla="*/ 0 h 3117273"/>
              <a:gd name="connsiteX1-43" fmla="*/ 2867891 w 3269672"/>
              <a:gd name="connsiteY1-44" fmla="*/ 0 h 3117273"/>
              <a:gd name="connsiteX2-45" fmla="*/ 3269672 w 3269672"/>
              <a:gd name="connsiteY2-46" fmla="*/ 3117273 h 3117273"/>
              <a:gd name="connsiteX3-47" fmla="*/ 318654 w 3269672"/>
              <a:gd name="connsiteY3-48" fmla="*/ 3117273 h 3117273"/>
              <a:gd name="connsiteX4-49" fmla="*/ 0 w 3269672"/>
              <a:gd name="connsiteY4-50" fmla="*/ 0 h 3117273"/>
              <a:gd name="connsiteX0-51" fmla="*/ 0 w 3269672"/>
              <a:gd name="connsiteY0-52" fmla="*/ 0 h 3117273"/>
              <a:gd name="connsiteX1-53" fmla="*/ 2867891 w 3269672"/>
              <a:gd name="connsiteY1-54" fmla="*/ 0 h 3117273"/>
              <a:gd name="connsiteX2-55" fmla="*/ 3269672 w 3269672"/>
              <a:gd name="connsiteY2-56" fmla="*/ 3117273 h 3117273"/>
              <a:gd name="connsiteX3-57" fmla="*/ 318654 w 3269672"/>
              <a:gd name="connsiteY3-58" fmla="*/ 3117273 h 3117273"/>
              <a:gd name="connsiteX4-59" fmla="*/ 0 w 3269672"/>
              <a:gd name="connsiteY4-60" fmla="*/ 0 h 3117273"/>
              <a:gd name="connsiteX0-61" fmla="*/ 33362 w 3303034"/>
              <a:gd name="connsiteY0-62" fmla="*/ 0 h 3117273"/>
              <a:gd name="connsiteX1-63" fmla="*/ 2901253 w 3303034"/>
              <a:gd name="connsiteY1-64" fmla="*/ 0 h 3117273"/>
              <a:gd name="connsiteX2-65" fmla="*/ 3303034 w 3303034"/>
              <a:gd name="connsiteY2-66" fmla="*/ 3117273 h 3117273"/>
              <a:gd name="connsiteX3-67" fmla="*/ 352016 w 3303034"/>
              <a:gd name="connsiteY3-68" fmla="*/ 3117273 h 3117273"/>
              <a:gd name="connsiteX4-69" fmla="*/ 33362 w 3303034"/>
              <a:gd name="connsiteY4-70" fmla="*/ 0 h 31172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03034" h="3117273">
                <a:moveTo>
                  <a:pt x="33362" y="0"/>
                </a:moveTo>
                <a:lnTo>
                  <a:pt x="2901253" y="0"/>
                </a:lnTo>
                <a:cubicBezTo>
                  <a:pt x="2855071" y="997528"/>
                  <a:pt x="2905871" y="2092037"/>
                  <a:pt x="3303034" y="3117273"/>
                </a:cubicBezTo>
                <a:lnTo>
                  <a:pt x="352016" y="3117273"/>
                </a:lnTo>
                <a:cubicBezTo>
                  <a:pt x="121107" y="2050473"/>
                  <a:pt x="-82093" y="886691"/>
                  <a:pt x="33362" y="0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Box 43"/>
          <p:cNvSpPr txBox="1"/>
          <p:nvPr/>
        </p:nvSpPr>
        <p:spPr>
          <a:xfrm>
            <a:off x="6743065" y="2758440"/>
            <a:ext cx="26816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n-IN" b="1">
                <a:solidFill>
                  <a:schemeClr val="tx1"/>
                </a:solidFill>
                <a:sym typeface="+mn-ea"/>
              </a:rPr>
              <a:t>In </a:t>
            </a:r>
            <a:r>
              <a:rPr lang="en-IN" altLang="en-US" b="1">
                <a:solidFill>
                  <a:schemeClr val="tx1"/>
                </a:solidFill>
                <a:sym typeface="+mn-ea"/>
              </a:rPr>
              <a:t> </a:t>
            </a:r>
            <a:r>
              <a:rPr lang="en-US" b="1">
                <a:solidFill>
                  <a:schemeClr val="tx1"/>
                </a:solidFill>
                <a:sym typeface="+mn-ea"/>
              </a:rPr>
              <a:t>Hospital management systems , We are managed whole the Hospital management System where will be Managed  Bills, Room,</a:t>
            </a:r>
            <a:endParaRPr lang="en-US" b="1">
              <a:solidFill>
                <a:schemeClr val="tx1"/>
              </a:solidFill>
              <a:sym typeface="+mn-ea"/>
            </a:endParaRPr>
          </a:p>
          <a:p>
            <a:pPr algn="just"/>
            <a:r>
              <a:rPr lang="en-US" b="1" dirty="0">
                <a:solidFill>
                  <a:schemeClr val="tx1"/>
                </a:solidFill>
                <a:latin typeface="Hand Of Sean" panose="02000500000000000000" pitchFamily="2" charset="-128"/>
                <a:ea typeface="Hand Of Sean" panose="02000500000000000000" pitchFamily="2" charset="-128"/>
                <a:sym typeface="+mn-ea"/>
              </a:rPr>
              <a:t>Bed, Payments,  24/7 Services,</a:t>
            </a:r>
            <a:endParaRPr lang="en-US" b="1" dirty="0">
              <a:solidFill>
                <a:schemeClr val="tx1"/>
              </a:solidFill>
              <a:latin typeface="Hand Of Sean" panose="02000500000000000000" pitchFamily="2" charset="-128"/>
              <a:ea typeface="Hand Of Sean" panose="02000500000000000000" pitchFamily="2" charset="-128"/>
              <a:sym typeface="+mn-ea"/>
            </a:endParaRPr>
          </a:p>
          <a:p>
            <a:pPr algn="just"/>
            <a:r>
              <a:rPr lang="en-US" b="1" dirty="0">
                <a:solidFill>
                  <a:schemeClr val="tx1"/>
                </a:solidFill>
                <a:latin typeface="Hand Of Sean" panose="02000500000000000000" pitchFamily="2" charset="-128"/>
                <a:ea typeface="Hand Of Sean" panose="02000500000000000000" pitchFamily="2" charset="-128"/>
                <a:sym typeface="+mn-ea"/>
              </a:rPr>
              <a:t>Emergency Ambulance , pickup and Drop Services , Increased Some Features .</a:t>
            </a:r>
            <a:endParaRPr lang="en-US" b="1" dirty="0">
              <a:solidFill>
                <a:schemeClr val="tx1"/>
              </a:solidFill>
              <a:latin typeface="Hand Of Sean" panose="02000500000000000000" pitchFamily="2" charset="-128"/>
              <a:ea typeface="Hand Of Sean" panose="02000500000000000000" pitchFamily="2" charset="-128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76930" y="2200910"/>
            <a:ext cx="1856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1.</a:t>
            </a:r>
            <a:endParaRPr lang="en-US" sz="2800"/>
          </a:p>
        </p:txBody>
      </p:sp>
      <p:sp>
        <p:nvSpPr>
          <p:cNvPr id="8" name="Text Box 7"/>
          <p:cNvSpPr txBox="1"/>
          <p:nvPr/>
        </p:nvSpPr>
        <p:spPr>
          <a:xfrm>
            <a:off x="6891655" y="2200910"/>
            <a:ext cx="1856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2.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738678" y="0"/>
            <a:ext cx="2428892" cy="8572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5868" y="285728"/>
            <a:ext cx="242889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   Conclusion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09720" y="1357298"/>
            <a:ext cx="857256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/>
              <a:t>The Project entitled “</a:t>
            </a:r>
            <a:r>
              <a:rPr lang="en-IN" sz="2000" b="1" dirty="0" smtClean="0"/>
              <a:t>Hospital Management System</a:t>
            </a:r>
            <a:r>
              <a:rPr lang="en-IN" sz="2000" dirty="0" smtClean="0"/>
              <a:t> “ is developed using  Python  Language And  </a:t>
            </a:r>
            <a:r>
              <a:rPr lang="en-IN" sz="2000" dirty="0" err="1" smtClean="0"/>
              <a:t>Mysql</a:t>
            </a:r>
            <a:r>
              <a:rPr lang="en-IN" sz="2000" dirty="0" smtClean="0"/>
              <a:t> database  to computerize the process of online doctor searching and appointments booking like that .</a:t>
            </a:r>
            <a:endParaRPr lang="en-IN" sz="2000" dirty="0" smtClean="0"/>
          </a:p>
          <a:p>
            <a:pPr indent="0">
              <a:buFont typeface="Wingdings" panose="05000000000000000000" pitchFamily="2" charset="2"/>
              <a:buNone/>
            </a:pPr>
            <a:endParaRPr lang="en-IN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/>
              <a:t>This project covers only the basic features required.</a:t>
            </a:r>
            <a:endParaRPr lang="en-US" sz="2000" dirty="0"/>
          </a:p>
        </p:txBody>
      </p:sp>
      <p:pic>
        <p:nvPicPr>
          <p:cNvPr id="7170" name="Picture 2" descr="C:\Users\PUSHPENDRA\AppData\Local\Microsoft\Windows\INetCache\IE\NVL3Y13O\Conclusion[1]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452794" y="3643314"/>
            <a:ext cx="4500594" cy="3001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5472" y="1571612"/>
            <a:ext cx="82153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rgbClr val="FF0000"/>
                </a:solidFill>
              </a:rPr>
              <a:t>Thank You ……………………</a:t>
            </a:r>
            <a:endParaRPr lang="en-IN" sz="4000" b="1" dirty="0" smtClean="0">
              <a:solidFill>
                <a:srgbClr val="FF0000"/>
              </a:solidFill>
            </a:endParaRPr>
          </a:p>
          <a:p>
            <a:endParaRPr lang="en-US" sz="4000" dirty="0"/>
          </a:p>
        </p:txBody>
      </p:sp>
      <p:pic>
        <p:nvPicPr>
          <p:cNvPr id="8194" name="Picture 2" descr="C:\Users\PUSHPENDRA\AppData\Local\Microsoft\Windows\INetCache\IE\PJ0GQTGF\end-812226_1920[1]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535" y="3069590"/>
            <a:ext cx="7849235" cy="35610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Placeholder 4" descr="hospital management roadmap.drawio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263525" y="987425"/>
            <a:ext cx="11741150" cy="55530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07695" y="314325"/>
            <a:ext cx="10690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 Blue Print Of Machine Learning Based  Hospital Management System </a:t>
            </a:r>
            <a:endParaRPr lang="en-US" sz="2400"/>
          </a:p>
        </p:txBody>
      </p:sp>
      <p:sp>
        <p:nvSpPr>
          <p:cNvPr id="29" name="Text Box 28"/>
          <p:cNvSpPr txBox="1"/>
          <p:nvPr/>
        </p:nvSpPr>
        <p:spPr>
          <a:xfrm>
            <a:off x="8983345" y="6455410"/>
            <a:ext cx="2963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Information Of Project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4" b="95444" l="9585" r="93930">
                        <a14:foregroundMark x1="77316" y1="26379" x2="81789" y2="81535"/>
                        <a14:foregroundMark x1="68690" y1="46043" x2="70288" y2="92326"/>
                        <a14:foregroundMark x1="70288" y1="92326" x2="71086" y2="95683"/>
                        <a14:foregroundMark x1="72045" y1="13429" x2="80032" y2="23022"/>
                        <a14:foregroundMark x1="80032" y1="23022" x2="81310" y2="26379"/>
                        <a14:foregroundMark x1="76774" y1="11354" x2="72843" y2="14149"/>
                        <a14:foregroundMark x1="78914" y1="9832" x2="78802" y2="9911"/>
                        <a14:foregroundMark x1="79393" y1="12950" x2="79073" y2="49640"/>
                        <a14:foregroundMark x1="76198" y1="36691" x2="74441" y2="83693"/>
                        <a14:foregroundMark x1="74441" y1="83693" x2="75559" y2="93046"/>
                        <a14:foregroundMark x1="92652" y1="56355" x2="93930" y2="67146"/>
                        <a14:foregroundMark x1="61342" y1="59712" x2="65176" y2="70983"/>
                        <a14:foregroundMark x1="65176" y1="70983" x2="73482" y2="73621"/>
                        <a14:foregroundMark x1="73482" y1="73621" x2="78594" y2="84892"/>
                        <a14:foregroundMark x1="78594" y1="84892" x2="78594" y2="86571"/>
                        <a14:foregroundMark x1="78594" y1="61151" x2="78594" y2="41487"/>
                        <a14:foregroundMark x1="72684" y1="66187" x2="83067" y2="72422"/>
                        <a14:foregroundMark x1="78011" y1="11354" x2="78914" y2="12710"/>
                        <a14:foregroundMark x1="78275" y1="17026" x2="78435" y2="52038"/>
                        <a14:foregroundMark x1="67891" y1="41487" x2="69649" y2="41487"/>
                        <a14:foregroundMark x1="81789" y1="24221" x2="81150" y2="28297"/>
                        <a14:foregroundMark x1="84824" y1="40767" x2="81310" y2="37410"/>
                        <a14:foregroundMark x1="84026" y1="40767" x2="83706" y2="40048"/>
                        <a14:backgroundMark x1="50160" y1="49640" x2="51118" y2="87770"/>
                        <a14:backgroundMark x1="77955" y1="7914" x2="71725" y2="7914"/>
                        <a14:backgroundMark x1="70927" y1="8393" x2="70447" y2="9832"/>
                      </a14:backgroundRemoval>
                    </a14:imgEffect>
                  </a14:imgLayer>
                </a14:imgProps>
              </a:ext>
            </a:extLst>
          </a:blip>
          <a:srcRect l="55556"/>
          <a:stretch>
            <a:fillRect/>
          </a:stretch>
        </p:blipFill>
        <p:spPr>
          <a:xfrm>
            <a:off x="182880" y="-489235"/>
            <a:ext cx="3770142" cy="5650793"/>
          </a:xfrm>
          <a:prstGeom prst="rect">
            <a:avLst/>
          </a:prstGeom>
          <a:effectLst>
            <a:outerShdw blurRad="330200" dist="2540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4068417"/>
            <a:ext cx="12192000" cy="2789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1330925" y="3372728"/>
            <a:ext cx="2059388" cy="1889659"/>
          </a:xfrm>
          <a:prstGeom prst="roundRect">
            <a:avLst>
              <a:gd name="adj" fmla="val 9744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1338470" y="3068042"/>
            <a:ext cx="1722782" cy="1815548"/>
          </a:xfrm>
          <a:prstGeom prst="roundRect">
            <a:avLst>
              <a:gd name="adj" fmla="val 9744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CACCD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/>
          <p:cNvSpPr/>
          <p:nvPr/>
        </p:nvSpPr>
        <p:spPr>
          <a:xfrm>
            <a:off x="1338470" y="4549181"/>
            <a:ext cx="1722782" cy="384823"/>
          </a:xfrm>
          <a:custGeom>
            <a:avLst/>
            <a:gdLst>
              <a:gd name="connsiteX0" fmla="*/ 0 w 1722782"/>
              <a:gd name="connsiteY0" fmla="*/ 0 h 384823"/>
              <a:gd name="connsiteX1" fmla="*/ 1722782 w 1722782"/>
              <a:gd name="connsiteY1" fmla="*/ 0 h 384823"/>
              <a:gd name="connsiteX2" fmla="*/ 1722782 w 1722782"/>
              <a:gd name="connsiteY2" fmla="*/ 216955 h 384823"/>
              <a:gd name="connsiteX3" fmla="*/ 1554914 w 1722782"/>
              <a:gd name="connsiteY3" fmla="*/ 384823 h 384823"/>
              <a:gd name="connsiteX4" fmla="*/ 167868 w 1722782"/>
              <a:gd name="connsiteY4" fmla="*/ 384823 h 384823"/>
              <a:gd name="connsiteX5" fmla="*/ 0 w 1722782"/>
              <a:gd name="connsiteY5" fmla="*/ 216955 h 3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2782" h="384823">
                <a:moveTo>
                  <a:pt x="0" y="0"/>
                </a:moveTo>
                <a:lnTo>
                  <a:pt x="1722782" y="0"/>
                </a:lnTo>
                <a:lnTo>
                  <a:pt x="1722782" y="216955"/>
                </a:lnTo>
                <a:cubicBezTo>
                  <a:pt x="1722782" y="309666"/>
                  <a:pt x="1647625" y="384823"/>
                  <a:pt x="1554914" y="384823"/>
                </a:cubicBezTo>
                <a:lnTo>
                  <a:pt x="167868" y="384823"/>
                </a:lnTo>
                <a:cubicBezTo>
                  <a:pt x="75157" y="384823"/>
                  <a:pt x="0" y="309666"/>
                  <a:pt x="0" y="216955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64359" y="4549181"/>
            <a:ext cx="18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STEP 1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58854" y="5155431"/>
            <a:ext cx="187100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9900"/>
                </a:solidFill>
                <a:latin typeface="Century Gothic" panose="020B0502020202020204" pitchFamily="34" charset="0"/>
              </a:rPr>
              <a:t>Admin</a:t>
            </a:r>
            <a:endParaRPr lang="en-US" sz="1400" b="1" dirty="0">
              <a:solidFill>
                <a:srgbClr val="FF99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3474667" y="3383263"/>
            <a:ext cx="2059388" cy="1889659"/>
          </a:xfrm>
          <a:prstGeom prst="roundRect">
            <a:avLst>
              <a:gd name="adj" fmla="val 9744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/>
          <p:cNvSpPr/>
          <p:nvPr/>
        </p:nvSpPr>
        <p:spPr>
          <a:xfrm>
            <a:off x="3482212" y="3078577"/>
            <a:ext cx="1722782" cy="1815548"/>
          </a:xfrm>
          <a:prstGeom prst="roundRect">
            <a:avLst>
              <a:gd name="adj" fmla="val 9744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CACCD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/>
          <p:nvPr/>
        </p:nvSpPr>
        <p:spPr>
          <a:xfrm>
            <a:off x="3482212" y="4559716"/>
            <a:ext cx="1722782" cy="384823"/>
          </a:xfrm>
          <a:custGeom>
            <a:avLst/>
            <a:gdLst>
              <a:gd name="connsiteX0" fmla="*/ 0 w 1722782"/>
              <a:gd name="connsiteY0" fmla="*/ 0 h 384823"/>
              <a:gd name="connsiteX1" fmla="*/ 1722782 w 1722782"/>
              <a:gd name="connsiteY1" fmla="*/ 0 h 384823"/>
              <a:gd name="connsiteX2" fmla="*/ 1722782 w 1722782"/>
              <a:gd name="connsiteY2" fmla="*/ 216955 h 384823"/>
              <a:gd name="connsiteX3" fmla="*/ 1554914 w 1722782"/>
              <a:gd name="connsiteY3" fmla="*/ 384823 h 384823"/>
              <a:gd name="connsiteX4" fmla="*/ 167868 w 1722782"/>
              <a:gd name="connsiteY4" fmla="*/ 384823 h 384823"/>
              <a:gd name="connsiteX5" fmla="*/ 0 w 1722782"/>
              <a:gd name="connsiteY5" fmla="*/ 216955 h 3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2782" h="384823">
                <a:moveTo>
                  <a:pt x="0" y="0"/>
                </a:moveTo>
                <a:lnTo>
                  <a:pt x="1722782" y="0"/>
                </a:lnTo>
                <a:lnTo>
                  <a:pt x="1722782" y="216955"/>
                </a:lnTo>
                <a:cubicBezTo>
                  <a:pt x="1722782" y="309666"/>
                  <a:pt x="1647625" y="384823"/>
                  <a:pt x="1554914" y="384823"/>
                </a:cubicBezTo>
                <a:lnTo>
                  <a:pt x="167868" y="384823"/>
                </a:lnTo>
                <a:cubicBezTo>
                  <a:pt x="75157" y="384823"/>
                  <a:pt x="0" y="309666"/>
                  <a:pt x="0" y="21695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39409" y="4545863"/>
            <a:ext cx="107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STEP 2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02596" y="5165966"/>
            <a:ext cx="187100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9900"/>
                </a:solidFill>
                <a:latin typeface="Century Gothic" panose="020B0502020202020204" pitchFamily="34" charset="0"/>
              </a:rPr>
              <a:t>Receptionist</a:t>
            </a:r>
            <a:endParaRPr lang="en-US" sz="1400" b="1" dirty="0">
              <a:solidFill>
                <a:srgbClr val="FF99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5618409" y="3393798"/>
            <a:ext cx="2059388" cy="1889659"/>
          </a:xfrm>
          <a:prstGeom prst="roundRect">
            <a:avLst>
              <a:gd name="adj" fmla="val 9744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/>
          <p:cNvSpPr/>
          <p:nvPr/>
        </p:nvSpPr>
        <p:spPr>
          <a:xfrm>
            <a:off x="5625954" y="3089112"/>
            <a:ext cx="1722782" cy="1815548"/>
          </a:xfrm>
          <a:prstGeom prst="roundRect">
            <a:avLst>
              <a:gd name="adj" fmla="val 9744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CACCD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/>
          <p:cNvSpPr/>
          <p:nvPr/>
        </p:nvSpPr>
        <p:spPr>
          <a:xfrm>
            <a:off x="5625954" y="4570251"/>
            <a:ext cx="1722782" cy="384823"/>
          </a:xfrm>
          <a:custGeom>
            <a:avLst/>
            <a:gdLst>
              <a:gd name="connsiteX0" fmla="*/ 0 w 1722782"/>
              <a:gd name="connsiteY0" fmla="*/ 0 h 384823"/>
              <a:gd name="connsiteX1" fmla="*/ 1722782 w 1722782"/>
              <a:gd name="connsiteY1" fmla="*/ 0 h 384823"/>
              <a:gd name="connsiteX2" fmla="*/ 1722782 w 1722782"/>
              <a:gd name="connsiteY2" fmla="*/ 216955 h 384823"/>
              <a:gd name="connsiteX3" fmla="*/ 1554914 w 1722782"/>
              <a:gd name="connsiteY3" fmla="*/ 384823 h 384823"/>
              <a:gd name="connsiteX4" fmla="*/ 167868 w 1722782"/>
              <a:gd name="connsiteY4" fmla="*/ 384823 h 384823"/>
              <a:gd name="connsiteX5" fmla="*/ 0 w 1722782"/>
              <a:gd name="connsiteY5" fmla="*/ 216955 h 3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2782" h="384823">
                <a:moveTo>
                  <a:pt x="0" y="0"/>
                </a:moveTo>
                <a:lnTo>
                  <a:pt x="1722782" y="0"/>
                </a:lnTo>
                <a:lnTo>
                  <a:pt x="1722782" y="216955"/>
                </a:lnTo>
                <a:cubicBezTo>
                  <a:pt x="1722782" y="309666"/>
                  <a:pt x="1647625" y="384823"/>
                  <a:pt x="1554914" y="384823"/>
                </a:cubicBezTo>
                <a:lnTo>
                  <a:pt x="167868" y="384823"/>
                </a:lnTo>
                <a:cubicBezTo>
                  <a:pt x="75157" y="384823"/>
                  <a:pt x="0" y="309666"/>
                  <a:pt x="0" y="21695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55016" y="4570251"/>
            <a:ext cx="120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STEP 3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6338" y="5176501"/>
            <a:ext cx="187100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9900"/>
                </a:solidFill>
                <a:latin typeface="Century Gothic" panose="020B0502020202020204" pitchFamily="34" charset="0"/>
              </a:rPr>
              <a:t>Doctor</a:t>
            </a:r>
            <a:endParaRPr lang="en-US" sz="1400" b="1" dirty="0">
              <a:solidFill>
                <a:srgbClr val="FF99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Rectangle: Rounded Corners 29"/>
          <p:cNvSpPr/>
          <p:nvPr/>
        </p:nvSpPr>
        <p:spPr>
          <a:xfrm>
            <a:off x="7762151" y="3404333"/>
            <a:ext cx="2059388" cy="1889659"/>
          </a:xfrm>
          <a:prstGeom prst="roundRect">
            <a:avLst>
              <a:gd name="adj" fmla="val 9744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/>
          <p:cNvSpPr/>
          <p:nvPr/>
        </p:nvSpPr>
        <p:spPr>
          <a:xfrm>
            <a:off x="7769696" y="3099647"/>
            <a:ext cx="1722782" cy="1815548"/>
          </a:xfrm>
          <a:prstGeom prst="roundRect">
            <a:avLst>
              <a:gd name="adj" fmla="val 9744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CACCD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/>
          <p:cNvSpPr/>
          <p:nvPr/>
        </p:nvSpPr>
        <p:spPr>
          <a:xfrm>
            <a:off x="7769696" y="4580786"/>
            <a:ext cx="1722782" cy="384823"/>
          </a:xfrm>
          <a:custGeom>
            <a:avLst/>
            <a:gdLst>
              <a:gd name="connsiteX0" fmla="*/ 0 w 1722782"/>
              <a:gd name="connsiteY0" fmla="*/ 0 h 384823"/>
              <a:gd name="connsiteX1" fmla="*/ 1722782 w 1722782"/>
              <a:gd name="connsiteY1" fmla="*/ 0 h 384823"/>
              <a:gd name="connsiteX2" fmla="*/ 1722782 w 1722782"/>
              <a:gd name="connsiteY2" fmla="*/ 216955 h 384823"/>
              <a:gd name="connsiteX3" fmla="*/ 1554914 w 1722782"/>
              <a:gd name="connsiteY3" fmla="*/ 384823 h 384823"/>
              <a:gd name="connsiteX4" fmla="*/ 167868 w 1722782"/>
              <a:gd name="connsiteY4" fmla="*/ 384823 h 384823"/>
              <a:gd name="connsiteX5" fmla="*/ 0 w 1722782"/>
              <a:gd name="connsiteY5" fmla="*/ 216955 h 3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2782" h="384823">
                <a:moveTo>
                  <a:pt x="0" y="0"/>
                </a:moveTo>
                <a:lnTo>
                  <a:pt x="1722782" y="0"/>
                </a:lnTo>
                <a:lnTo>
                  <a:pt x="1722782" y="216955"/>
                </a:lnTo>
                <a:cubicBezTo>
                  <a:pt x="1722782" y="309666"/>
                  <a:pt x="1647625" y="384823"/>
                  <a:pt x="1554914" y="384823"/>
                </a:cubicBezTo>
                <a:lnTo>
                  <a:pt x="167868" y="384823"/>
                </a:lnTo>
                <a:cubicBezTo>
                  <a:pt x="75157" y="384823"/>
                  <a:pt x="0" y="309666"/>
                  <a:pt x="0" y="216955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098757" y="4580786"/>
            <a:ext cx="114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STEP 4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90080" y="5187036"/>
            <a:ext cx="187100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9900"/>
                </a:solidFill>
                <a:latin typeface="Century Gothic" panose="020B0502020202020204" pitchFamily="34" charset="0"/>
              </a:rPr>
              <a:t>Patient</a:t>
            </a:r>
            <a:endParaRPr lang="en-US" sz="1400" b="1" dirty="0">
              <a:solidFill>
                <a:srgbClr val="FF99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Rectangle: Rounded Corners 36"/>
          <p:cNvSpPr/>
          <p:nvPr/>
        </p:nvSpPr>
        <p:spPr>
          <a:xfrm>
            <a:off x="9905893" y="3414868"/>
            <a:ext cx="2059388" cy="1889659"/>
          </a:xfrm>
          <a:prstGeom prst="roundRect">
            <a:avLst>
              <a:gd name="adj" fmla="val 9744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/>
          <p:cNvSpPr/>
          <p:nvPr/>
        </p:nvSpPr>
        <p:spPr>
          <a:xfrm>
            <a:off x="9913438" y="3110182"/>
            <a:ext cx="1722782" cy="1815548"/>
          </a:xfrm>
          <a:prstGeom prst="roundRect">
            <a:avLst>
              <a:gd name="adj" fmla="val 9744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CACCD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/>
          <p:cNvSpPr/>
          <p:nvPr/>
        </p:nvSpPr>
        <p:spPr>
          <a:xfrm>
            <a:off x="9913438" y="4591321"/>
            <a:ext cx="1722782" cy="384823"/>
          </a:xfrm>
          <a:custGeom>
            <a:avLst/>
            <a:gdLst>
              <a:gd name="connsiteX0" fmla="*/ 0 w 1722782"/>
              <a:gd name="connsiteY0" fmla="*/ 0 h 384823"/>
              <a:gd name="connsiteX1" fmla="*/ 1722782 w 1722782"/>
              <a:gd name="connsiteY1" fmla="*/ 0 h 384823"/>
              <a:gd name="connsiteX2" fmla="*/ 1722782 w 1722782"/>
              <a:gd name="connsiteY2" fmla="*/ 216955 h 384823"/>
              <a:gd name="connsiteX3" fmla="*/ 1554914 w 1722782"/>
              <a:gd name="connsiteY3" fmla="*/ 384823 h 384823"/>
              <a:gd name="connsiteX4" fmla="*/ 167868 w 1722782"/>
              <a:gd name="connsiteY4" fmla="*/ 384823 h 384823"/>
              <a:gd name="connsiteX5" fmla="*/ 0 w 1722782"/>
              <a:gd name="connsiteY5" fmla="*/ 216955 h 3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2782" h="384823">
                <a:moveTo>
                  <a:pt x="0" y="0"/>
                </a:moveTo>
                <a:lnTo>
                  <a:pt x="1722782" y="0"/>
                </a:lnTo>
                <a:lnTo>
                  <a:pt x="1722782" y="216955"/>
                </a:lnTo>
                <a:cubicBezTo>
                  <a:pt x="1722782" y="309666"/>
                  <a:pt x="1647625" y="384823"/>
                  <a:pt x="1554914" y="384823"/>
                </a:cubicBezTo>
                <a:lnTo>
                  <a:pt x="167868" y="384823"/>
                </a:lnTo>
                <a:cubicBezTo>
                  <a:pt x="75157" y="384823"/>
                  <a:pt x="0" y="309666"/>
                  <a:pt x="0" y="216955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242499" y="4591321"/>
            <a:ext cx="118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STEP 5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33822" y="5197571"/>
            <a:ext cx="187100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9900"/>
                </a:solidFill>
                <a:latin typeface="Century Gothic" panose="020B0502020202020204" pitchFamily="34" charset="0"/>
              </a:rPr>
              <a:t>Appointment</a:t>
            </a:r>
            <a:endParaRPr lang="en-US" sz="1400" b="1" dirty="0">
              <a:solidFill>
                <a:srgbClr val="FF99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90293" y="5704898"/>
            <a:ext cx="453927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Information Stored</a:t>
            </a:r>
            <a:endParaRPr lang="en-US" sz="36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Placeholder 1" descr="admin_person_user_man_2839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1372235" y="3005455"/>
            <a:ext cx="1529080" cy="1529080"/>
          </a:xfrm>
          <a:prstGeom prst="rect">
            <a:avLst/>
          </a:prstGeom>
        </p:spPr>
      </p:pic>
      <p:pic>
        <p:nvPicPr>
          <p:cNvPr id="9" name="Picture 8" descr="Doctor_Male_icon-icons.com_750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695" y="3056890"/>
            <a:ext cx="1534160" cy="1534160"/>
          </a:xfrm>
          <a:prstGeom prst="rect">
            <a:avLst/>
          </a:prstGeom>
        </p:spPr>
      </p:pic>
      <p:pic>
        <p:nvPicPr>
          <p:cNvPr id="14" name="Picture 13" descr="Patient_Male_icon-icons.com_750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985" y="3169920"/>
            <a:ext cx="1313815" cy="1407160"/>
          </a:xfrm>
          <a:prstGeom prst="rect">
            <a:avLst/>
          </a:prstGeom>
        </p:spPr>
      </p:pic>
      <p:pic>
        <p:nvPicPr>
          <p:cNvPr id="15" name="Picture 14" descr="calendar_alert_notification_date_appointment_icon_153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2360" y="3110230"/>
            <a:ext cx="1527810" cy="1527810"/>
          </a:xfrm>
          <a:prstGeom prst="rect">
            <a:avLst/>
          </a:prstGeom>
        </p:spPr>
      </p:pic>
      <p:pic>
        <p:nvPicPr>
          <p:cNvPr id="22" name="Picture 21" descr="employee_icon-icons.com_668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735" y="3260090"/>
            <a:ext cx="933450" cy="1244600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9602470" y="6455410"/>
            <a:ext cx="2344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Run the Software 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862093" y="1734662"/>
            <a:ext cx="8565663" cy="4312765"/>
            <a:chOff x="1426862" y="3301709"/>
            <a:chExt cx="9133343" cy="4598589"/>
          </a:xfrm>
        </p:grpSpPr>
        <p:sp>
          <p:nvSpPr>
            <p:cNvPr id="85" name="Google Shape;85;p1"/>
            <p:cNvSpPr/>
            <p:nvPr/>
          </p:nvSpPr>
          <p:spPr>
            <a:xfrm rot="2305217">
              <a:off x="5721511" y="3774810"/>
              <a:ext cx="1870846" cy="1861518"/>
            </a:xfrm>
            <a:custGeom>
              <a:avLst/>
              <a:gdLst/>
              <a:ahLst/>
              <a:cxnLst/>
              <a:rect l="l" t="t" r="r" b="b"/>
              <a:pathLst>
                <a:path w="1870846" h="1861518" extrusionOk="0">
                  <a:moveTo>
                    <a:pt x="48509" y="880114"/>
                  </a:moveTo>
                  <a:cubicBezTo>
                    <a:pt x="493628" y="527061"/>
                    <a:pt x="952255" y="234312"/>
                    <a:pt x="1400478" y="7226"/>
                  </a:cubicBezTo>
                  <a:lnTo>
                    <a:pt x="1415755" y="0"/>
                  </a:lnTo>
                  <a:lnTo>
                    <a:pt x="1870846" y="1128201"/>
                  </a:lnTo>
                  <a:lnTo>
                    <a:pt x="1834680" y="1145595"/>
                  </a:lnTo>
                  <a:cubicBezTo>
                    <a:pt x="1490634" y="1322393"/>
                    <a:pt x="1137940" y="1549004"/>
                    <a:pt x="794877" y="1821110"/>
                  </a:cubicBezTo>
                  <a:lnTo>
                    <a:pt x="746339" y="1861518"/>
                  </a:lnTo>
                  <a:lnTo>
                    <a:pt x="0" y="920557"/>
                  </a:lnTo>
                  <a:lnTo>
                    <a:pt x="48509" y="880114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 rot="2305217">
              <a:off x="4028651" y="3730735"/>
              <a:ext cx="2058926" cy="1946256"/>
            </a:xfrm>
            <a:custGeom>
              <a:avLst/>
              <a:gdLst/>
              <a:ahLst/>
              <a:cxnLst/>
              <a:rect l="l" t="t" r="r" b="b"/>
              <a:pathLst>
                <a:path w="2058926" h="1946256" extrusionOk="0">
                  <a:moveTo>
                    <a:pt x="1312608" y="0"/>
                  </a:moveTo>
                  <a:lnTo>
                    <a:pt x="2058926" y="940935"/>
                  </a:lnTo>
                  <a:lnTo>
                    <a:pt x="1893339" y="1078786"/>
                  </a:lnTo>
                  <a:cubicBezTo>
                    <a:pt x="1652224" y="1289479"/>
                    <a:pt x="1435972" y="1508907"/>
                    <a:pt x="1248111" y="1729979"/>
                  </a:cubicBezTo>
                  <a:lnTo>
                    <a:pt x="1073934" y="1946256"/>
                  </a:lnTo>
                  <a:lnTo>
                    <a:pt x="0" y="1349480"/>
                  </a:lnTo>
                  <a:lnTo>
                    <a:pt x="8711" y="1337140"/>
                  </a:lnTo>
                  <a:cubicBezTo>
                    <a:pt x="298057" y="951355"/>
                    <a:pt x="656375" y="564873"/>
                    <a:pt x="1073005" y="199758"/>
                  </a:cubicBezTo>
                  <a:lnTo>
                    <a:pt x="1312608" y="0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 rot="2305217">
              <a:off x="7273820" y="4254894"/>
              <a:ext cx="1828700" cy="1662176"/>
            </a:xfrm>
            <a:custGeom>
              <a:avLst/>
              <a:gdLst/>
              <a:ahLst/>
              <a:cxnLst/>
              <a:rect l="l" t="t" r="r" b="b"/>
              <a:pathLst>
                <a:path w="1828700" h="1662176" extrusionOk="0">
                  <a:moveTo>
                    <a:pt x="0" y="534251"/>
                  </a:moveTo>
                  <a:lnTo>
                    <a:pt x="277167" y="403141"/>
                  </a:lnTo>
                  <a:cubicBezTo>
                    <a:pt x="829076" y="160742"/>
                    <a:pt x="1355390" y="23032"/>
                    <a:pt x="1809410" y="475"/>
                  </a:cubicBezTo>
                  <a:lnTo>
                    <a:pt x="1828700" y="0"/>
                  </a:lnTo>
                  <a:lnTo>
                    <a:pt x="1828700" y="1254347"/>
                  </a:lnTo>
                  <a:lnTo>
                    <a:pt x="1805668" y="1254647"/>
                  </a:lnTo>
                  <a:cubicBezTo>
                    <a:pt x="1459450" y="1276704"/>
                    <a:pt x="1056878" y="1386711"/>
                    <a:pt x="633654" y="1576238"/>
                  </a:cubicBezTo>
                  <a:lnTo>
                    <a:pt x="454980" y="1662176"/>
                  </a:lnTo>
                  <a:lnTo>
                    <a:pt x="0" y="534251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 rot="2305217">
              <a:off x="2676212" y="4293876"/>
              <a:ext cx="1804001" cy="1704316"/>
            </a:xfrm>
            <a:custGeom>
              <a:avLst/>
              <a:gdLst/>
              <a:ahLst/>
              <a:cxnLst/>
              <a:rect l="l" t="t" r="r" b="b"/>
              <a:pathLst>
                <a:path w="1804001" h="1704316" extrusionOk="0">
                  <a:moveTo>
                    <a:pt x="730706" y="0"/>
                  </a:moveTo>
                  <a:lnTo>
                    <a:pt x="1804001" y="596422"/>
                  </a:lnTo>
                  <a:lnTo>
                    <a:pt x="1668515" y="785161"/>
                  </a:lnTo>
                  <a:cubicBezTo>
                    <a:pt x="1470599" y="1078639"/>
                    <a:pt x="1327338" y="1366627"/>
                    <a:pt x="1247100" y="1632311"/>
                  </a:cubicBezTo>
                  <a:lnTo>
                    <a:pt x="1229274" y="1704316"/>
                  </a:lnTo>
                  <a:lnTo>
                    <a:pt x="0" y="1446646"/>
                  </a:lnTo>
                  <a:lnTo>
                    <a:pt x="25011" y="1350428"/>
                  </a:lnTo>
                  <a:cubicBezTo>
                    <a:pt x="125273" y="1000859"/>
                    <a:pt x="307831" y="623014"/>
                    <a:pt x="562025" y="238956"/>
                  </a:cubicBezTo>
                  <a:lnTo>
                    <a:pt x="730706" y="0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 rot="2305217">
              <a:off x="8514261" y="5190139"/>
              <a:ext cx="1406083" cy="2549263"/>
            </a:xfrm>
            <a:custGeom>
              <a:avLst/>
              <a:gdLst/>
              <a:ahLst/>
              <a:cxnLst/>
              <a:rect l="l" t="t" r="r" b="b"/>
              <a:pathLst>
                <a:path w="1406083" h="2549263" extrusionOk="0">
                  <a:moveTo>
                    <a:pt x="0" y="1700"/>
                  </a:moveTo>
                  <a:lnTo>
                    <a:pt x="68982" y="0"/>
                  </a:lnTo>
                  <a:cubicBezTo>
                    <a:pt x="551984" y="636"/>
                    <a:pt x="941860" y="141874"/>
                    <a:pt x="1176451" y="437638"/>
                  </a:cubicBezTo>
                  <a:cubicBezTo>
                    <a:pt x="1517673" y="867841"/>
                    <a:pt x="1465752" y="1543524"/>
                    <a:pt x="1105966" y="2288182"/>
                  </a:cubicBezTo>
                  <a:lnTo>
                    <a:pt x="967916" y="2549263"/>
                  </a:lnTo>
                  <a:lnTo>
                    <a:pt x="1013278" y="2366035"/>
                  </a:lnTo>
                  <a:cubicBezTo>
                    <a:pt x="1073535" y="2049184"/>
                    <a:pt x="1032052" y="1773753"/>
                    <a:pt x="872493" y="1572586"/>
                  </a:cubicBezTo>
                  <a:cubicBezTo>
                    <a:pt x="712934" y="1371419"/>
                    <a:pt x="454180" y="1268321"/>
                    <a:pt x="131931" y="1254861"/>
                  </a:cubicBezTo>
                  <a:lnTo>
                    <a:pt x="0" y="1256579"/>
                  </a:lnTo>
                  <a:lnTo>
                    <a:pt x="0" y="1700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 rot="2305217">
              <a:off x="1672868" y="5597348"/>
              <a:ext cx="2333281" cy="1604744"/>
            </a:xfrm>
            <a:custGeom>
              <a:avLst/>
              <a:gdLst/>
              <a:ahLst/>
              <a:cxnLst/>
              <a:rect l="l" t="t" r="r" b="b"/>
              <a:pathLst>
                <a:path w="2333281" h="1604744" extrusionOk="0">
                  <a:moveTo>
                    <a:pt x="53386" y="0"/>
                  </a:moveTo>
                  <a:lnTo>
                    <a:pt x="1282603" y="257659"/>
                  </a:lnTo>
                  <a:lnTo>
                    <a:pt x="1263192" y="336064"/>
                  </a:lnTo>
                  <a:cubicBezTo>
                    <a:pt x="1202935" y="652914"/>
                    <a:pt x="1244417" y="928345"/>
                    <a:pt x="1403976" y="1129512"/>
                  </a:cubicBezTo>
                  <a:cubicBezTo>
                    <a:pt x="1563535" y="1330679"/>
                    <a:pt x="1822290" y="1433777"/>
                    <a:pt x="2144538" y="1447237"/>
                  </a:cubicBezTo>
                  <a:lnTo>
                    <a:pt x="2333281" y="1444781"/>
                  </a:lnTo>
                  <a:lnTo>
                    <a:pt x="2047627" y="1519768"/>
                  </a:lnTo>
                  <a:cubicBezTo>
                    <a:pt x="1240614" y="1700576"/>
                    <a:pt x="570855" y="1597307"/>
                    <a:pt x="229632" y="1167104"/>
                  </a:cubicBezTo>
                  <a:cubicBezTo>
                    <a:pt x="16368" y="898227"/>
                    <a:pt x="-43325" y="533460"/>
                    <a:pt x="29735" y="115894"/>
                  </a:cubicBezTo>
                  <a:lnTo>
                    <a:pt x="53386" y="0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91" name="Google Shape;91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32095" y="3533140"/>
            <a:ext cx="1715770" cy="311213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 rot="2305217">
            <a:off x="5874777" y="1895269"/>
            <a:ext cx="1870846" cy="1861518"/>
          </a:xfrm>
          <a:custGeom>
            <a:avLst/>
            <a:gdLst/>
            <a:ahLst/>
            <a:cxnLst/>
            <a:rect l="l" t="t" r="r" b="b"/>
            <a:pathLst>
              <a:path w="1870846" h="1861518" extrusionOk="0">
                <a:moveTo>
                  <a:pt x="48509" y="880114"/>
                </a:moveTo>
                <a:cubicBezTo>
                  <a:pt x="493628" y="527061"/>
                  <a:pt x="952255" y="234312"/>
                  <a:pt x="1400478" y="7226"/>
                </a:cubicBezTo>
                <a:lnTo>
                  <a:pt x="1415755" y="0"/>
                </a:lnTo>
                <a:lnTo>
                  <a:pt x="1870846" y="1128201"/>
                </a:lnTo>
                <a:lnTo>
                  <a:pt x="1834680" y="1145595"/>
                </a:lnTo>
                <a:cubicBezTo>
                  <a:pt x="1490634" y="1322393"/>
                  <a:pt x="1137940" y="1549004"/>
                  <a:pt x="794877" y="1821110"/>
                </a:cubicBezTo>
                <a:lnTo>
                  <a:pt x="746339" y="1861518"/>
                </a:lnTo>
                <a:lnTo>
                  <a:pt x="0" y="920557"/>
                </a:lnTo>
                <a:lnTo>
                  <a:pt x="48509" y="880114"/>
                </a:lnTo>
                <a:close/>
              </a:path>
            </a:pathLst>
          </a:custGeom>
          <a:solidFill>
            <a:srgbClr val="29BC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3" name="Google Shape;93;p1"/>
          <p:cNvSpPr/>
          <p:nvPr/>
        </p:nvSpPr>
        <p:spPr>
          <a:xfrm rot="2305217">
            <a:off x="4181917" y="1851194"/>
            <a:ext cx="2058926" cy="1946256"/>
          </a:xfrm>
          <a:custGeom>
            <a:avLst/>
            <a:gdLst/>
            <a:ahLst/>
            <a:cxnLst/>
            <a:rect l="l" t="t" r="r" b="b"/>
            <a:pathLst>
              <a:path w="2058926" h="1946256" extrusionOk="0">
                <a:moveTo>
                  <a:pt x="1312608" y="0"/>
                </a:moveTo>
                <a:lnTo>
                  <a:pt x="2058926" y="940935"/>
                </a:lnTo>
                <a:lnTo>
                  <a:pt x="1893339" y="1078786"/>
                </a:lnTo>
                <a:cubicBezTo>
                  <a:pt x="1652224" y="1289479"/>
                  <a:pt x="1435972" y="1508907"/>
                  <a:pt x="1248111" y="1729979"/>
                </a:cubicBezTo>
                <a:lnTo>
                  <a:pt x="1073934" y="1946256"/>
                </a:lnTo>
                <a:lnTo>
                  <a:pt x="0" y="1349480"/>
                </a:lnTo>
                <a:lnTo>
                  <a:pt x="8711" y="1337140"/>
                </a:lnTo>
                <a:cubicBezTo>
                  <a:pt x="298057" y="951355"/>
                  <a:pt x="656375" y="564873"/>
                  <a:pt x="1073005" y="199758"/>
                </a:cubicBezTo>
                <a:lnTo>
                  <a:pt x="1312608" y="0"/>
                </a:lnTo>
                <a:close/>
              </a:path>
            </a:pathLst>
          </a:custGeom>
          <a:solidFill>
            <a:srgbClr val="FCD1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4" name="Google Shape;94;p1"/>
          <p:cNvSpPr/>
          <p:nvPr/>
        </p:nvSpPr>
        <p:spPr>
          <a:xfrm rot="2305217">
            <a:off x="7427086" y="2375353"/>
            <a:ext cx="1828700" cy="1662176"/>
          </a:xfrm>
          <a:custGeom>
            <a:avLst/>
            <a:gdLst/>
            <a:ahLst/>
            <a:cxnLst/>
            <a:rect l="l" t="t" r="r" b="b"/>
            <a:pathLst>
              <a:path w="1828700" h="1662176" extrusionOk="0">
                <a:moveTo>
                  <a:pt x="0" y="534251"/>
                </a:moveTo>
                <a:lnTo>
                  <a:pt x="277167" y="403141"/>
                </a:lnTo>
                <a:cubicBezTo>
                  <a:pt x="829076" y="160742"/>
                  <a:pt x="1355390" y="23032"/>
                  <a:pt x="1809410" y="475"/>
                </a:cubicBezTo>
                <a:lnTo>
                  <a:pt x="1828700" y="0"/>
                </a:lnTo>
                <a:lnTo>
                  <a:pt x="1828700" y="1254347"/>
                </a:lnTo>
                <a:lnTo>
                  <a:pt x="1805668" y="1254647"/>
                </a:lnTo>
                <a:cubicBezTo>
                  <a:pt x="1459450" y="1276704"/>
                  <a:pt x="1056878" y="1386711"/>
                  <a:pt x="633654" y="1576238"/>
                </a:cubicBezTo>
                <a:lnTo>
                  <a:pt x="454980" y="1662176"/>
                </a:lnTo>
                <a:lnTo>
                  <a:pt x="0" y="534251"/>
                </a:lnTo>
                <a:close/>
              </a:path>
            </a:pathLst>
          </a:custGeom>
          <a:solidFill>
            <a:srgbClr val="1DB3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5" name="Google Shape;95;p1"/>
          <p:cNvSpPr/>
          <p:nvPr/>
        </p:nvSpPr>
        <p:spPr>
          <a:xfrm rot="2305217">
            <a:off x="2829478" y="2414335"/>
            <a:ext cx="1804001" cy="1704316"/>
          </a:xfrm>
          <a:custGeom>
            <a:avLst/>
            <a:gdLst/>
            <a:ahLst/>
            <a:cxnLst/>
            <a:rect l="l" t="t" r="r" b="b"/>
            <a:pathLst>
              <a:path w="1804001" h="1704316" extrusionOk="0">
                <a:moveTo>
                  <a:pt x="730706" y="0"/>
                </a:moveTo>
                <a:lnTo>
                  <a:pt x="1804001" y="596422"/>
                </a:lnTo>
                <a:lnTo>
                  <a:pt x="1668515" y="785161"/>
                </a:lnTo>
                <a:cubicBezTo>
                  <a:pt x="1470599" y="1078639"/>
                  <a:pt x="1327338" y="1366627"/>
                  <a:pt x="1247100" y="1632311"/>
                </a:cubicBezTo>
                <a:lnTo>
                  <a:pt x="1229274" y="1704316"/>
                </a:lnTo>
                <a:lnTo>
                  <a:pt x="0" y="1446646"/>
                </a:lnTo>
                <a:lnTo>
                  <a:pt x="25011" y="1350428"/>
                </a:lnTo>
                <a:cubicBezTo>
                  <a:pt x="125273" y="1000859"/>
                  <a:pt x="307831" y="623014"/>
                  <a:pt x="562025" y="238956"/>
                </a:cubicBezTo>
                <a:lnTo>
                  <a:pt x="730706" y="0"/>
                </a:lnTo>
                <a:close/>
              </a:path>
            </a:pathLst>
          </a:custGeom>
          <a:solidFill>
            <a:srgbClr val="F996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6" name="Google Shape;96;p1"/>
          <p:cNvSpPr/>
          <p:nvPr/>
        </p:nvSpPr>
        <p:spPr>
          <a:xfrm rot="2305217">
            <a:off x="8667527" y="3310598"/>
            <a:ext cx="1406083" cy="2549263"/>
          </a:xfrm>
          <a:custGeom>
            <a:avLst/>
            <a:gdLst/>
            <a:ahLst/>
            <a:cxnLst/>
            <a:rect l="l" t="t" r="r" b="b"/>
            <a:pathLst>
              <a:path w="1406083" h="2549263" extrusionOk="0">
                <a:moveTo>
                  <a:pt x="0" y="1700"/>
                </a:moveTo>
                <a:lnTo>
                  <a:pt x="68982" y="0"/>
                </a:lnTo>
                <a:cubicBezTo>
                  <a:pt x="551984" y="636"/>
                  <a:pt x="941860" y="141874"/>
                  <a:pt x="1176451" y="437638"/>
                </a:cubicBezTo>
                <a:cubicBezTo>
                  <a:pt x="1517673" y="867841"/>
                  <a:pt x="1465752" y="1543524"/>
                  <a:pt x="1105966" y="2288182"/>
                </a:cubicBezTo>
                <a:lnTo>
                  <a:pt x="967916" y="2549263"/>
                </a:lnTo>
                <a:lnTo>
                  <a:pt x="1013278" y="2366035"/>
                </a:lnTo>
                <a:cubicBezTo>
                  <a:pt x="1073535" y="2049184"/>
                  <a:pt x="1032052" y="1773753"/>
                  <a:pt x="872493" y="1572586"/>
                </a:cubicBezTo>
                <a:cubicBezTo>
                  <a:pt x="712934" y="1371419"/>
                  <a:pt x="454180" y="1268321"/>
                  <a:pt x="131931" y="1254861"/>
                </a:cubicBezTo>
                <a:lnTo>
                  <a:pt x="0" y="1256579"/>
                </a:lnTo>
                <a:lnTo>
                  <a:pt x="0" y="1700"/>
                </a:lnTo>
                <a:close/>
              </a:path>
            </a:pathLst>
          </a:custGeom>
          <a:solidFill>
            <a:srgbClr val="645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" name="Google Shape;97;p1"/>
          <p:cNvSpPr/>
          <p:nvPr/>
        </p:nvSpPr>
        <p:spPr>
          <a:xfrm rot="2305217">
            <a:off x="1826134" y="3717807"/>
            <a:ext cx="2333281" cy="1604744"/>
          </a:xfrm>
          <a:custGeom>
            <a:avLst/>
            <a:gdLst/>
            <a:ahLst/>
            <a:cxnLst/>
            <a:rect l="l" t="t" r="r" b="b"/>
            <a:pathLst>
              <a:path w="2333281" h="1604744" extrusionOk="0">
                <a:moveTo>
                  <a:pt x="53386" y="0"/>
                </a:moveTo>
                <a:lnTo>
                  <a:pt x="1282603" y="257659"/>
                </a:lnTo>
                <a:lnTo>
                  <a:pt x="1263192" y="336064"/>
                </a:lnTo>
                <a:cubicBezTo>
                  <a:pt x="1202935" y="652914"/>
                  <a:pt x="1244417" y="928345"/>
                  <a:pt x="1403976" y="1129512"/>
                </a:cubicBezTo>
                <a:cubicBezTo>
                  <a:pt x="1563535" y="1330679"/>
                  <a:pt x="1822290" y="1433777"/>
                  <a:pt x="2144538" y="1447237"/>
                </a:cubicBezTo>
                <a:lnTo>
                  <a:pt x="2333281" y="1444781"/>
                </a:lnTo>
                <a:lnTo>
                  <a:pt x="2047627" y="1519768"/>
                </a:lnTo>
                <a:cubicBezTo>
                  <a:pt x="1240614" y="1700576"/>
                  <a:pt x="570855" y="1597307"/>
                  <a:pt x="229632" y="1167104"/>
                </a:cubicBezTo>
                <a:cubicBezTo>
                  <a:pt x="16368" y="898227"/>
                  <a:pt x="-43325" y="533460"/>
                  <a:pt x="29735" y="115894"/>
                </a:cubicBezTo>
                <a:lnTo>
                  <a:pt x="53386" y="0"/>
                </a:lnTo>
                <a:close/>
              </a:path>
            </a:pathLst>
          </a:custGeom>
          <a:solidFill>
            <a:srgbClr val="F0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7339452" y="8069655"/>
            <a:ext cx="17238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  <a:hlinkClick r:id="rId2"/>
              </a:rPr>
              <a:t>This Photo</a:t>
            </a:r>
            <a:r>
              <a:rPr lang="en-US"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by Unknown Author is licensed under </a:t>
            </a:r>
            <a:r>
              <a:rPr lang="en-US" sz="900" b="0" i="0" u="sng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  <a:hlinkClick r:id="rId3"/>
              </a:rPr>
              <a:t>CC BY-NC</a:t>
            </a:r>
            <a:endParaRPr sz="9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4902200" y="2469515"/>
            <a:ext cx="800735" cy="685165"/>
            <a:chOff x="4891365" y="2315049"/>
            <a:chExt cx="457200" cy="457200"/>
          </a:xfrm>
        </p:grpSpPr>
        <p:sp>
          <p:nvSpPr>
            <p:cNvPr id="100" name="Google Shape;100;p1"/>
            <p:cNvSpPr/>
            <p:nvPr/>
          </p:nvSpPr>
          <p:spPr>
            <a:xfrm>
              <a:off x="4891365" y="2315049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01" name="Google Shape;101;p1" descr="C:\Users\Pushpendra Maurya\Desktop\ppt images\admin\Doctor_Male_icon-icons.com_75051.pngDoctor_Male_icon-icons.com_75051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969630" y="236037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" name="Google Shape;102;p1"/>
          <p:cNvGrpSpPr/>
          <p:nvPr/>
        </p:nvGrpSpPr>
        <p:grpSpPr>
          <a:xfrm>
            <a:off x="6549390" y="2378075"/>
            <a:ext cx="789940" cy="707390"/>
            <a:chOff x="6518588" y="2269769"/>
            <a:chExt cx="457200" cy="457200"/>
          </a:xfrm>
        </p:grpSpPr>
        <p:sp>
          <p:nvSpPr>
            <p:cNvPr id="103" name="Google Shape;103;p1"/>
            <p:cNvSpPr/>
            <p:nvPr/>
          </p:nvSpPr>
          <p:spPr>
            <a:xfrm>
              <a:off x="6518588" y="2269769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04" name="Google Shape;104;p1" descr="C:\Users\Pushpendra Maurya\Desktop\ppt images\admin\Patient_Male_icon-icons.com_75053.pngPatient_Male_icon-icons.com_7505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552789" y="232792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Google Shape;105;p1"/>
          <p:cNvGrpSpPr/>
          <p:nvPr/>
        </p:nvGrpSpPr>
        <p:grpSpPr>
          <a:xfrm>
            <a:off x="2216150" y="3752215"/>
            <a:ext cx="819150" cy="792480"/>
            <a:chOff x="2277004" y="3603271"/>
            <a:chExt cx="457200" cy="457200"/>
          </a:xfrm>
        </p:grpSpPr>
        <p:sp>
          <p:nvSpPr>
            <p:cNvPr id="106" name="Google Shape;106;p1"/>
            <p:cNvSpPr/>
            <p:nvPr/>
          </p:nvSpPr>
          <p:spPr>
            <a:xfrm>
              <a:off x="2277004" y="3603271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07" name="Google Shape;107;p1" descr="C:\Users\Pushpendra Maurya\Desktop\ppt images\admin\admin_person_user_man_2839.pngadmin_person_user_man_2839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2322724" y="3648898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1"/>
          <p:cNvGrpSpPr/>
          <p:nvPr/>
        </p:nvGrpSpPr>
        <p:grpSpPr>
          <a:xfrm>
            <a:off x="3262630" y="3020060"/>
            <a:ext cx="878840" cy="688340"/>
            <a:chOff x="3350962" y="2711940"/>
            <a:chExt cx="457200" cy="457200"/>
          </a:xfrm>
        </p:grpSpPr>
        <p:sp>
          <p:nvSpPr>
            <p:cNvPr id="109" name="Google Shape;109;p1"/>
            <p:cNvSpPr/>
            <p:nvPr/>
          </p:nvSpPr>
          <p:spPr>
            <a:xfrm>
              <a:off x="3350962" y="2711940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10" name="Google Shape;110;p1" descr="C:\Users\Pushpendra Maurya\Desktop\ppt images\admin\employee_icon-icons.com_66882.pngemployee_icon-icons.com_66882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3431308" y="2755451"/>
              <a:ext cx="27432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"/>
          <p:cNvGrpSpPr/>
          <p:nvPr/>
        </p:nvGrpSpPr>
        <p:grpSpPr>
          <a:xfrm>
            <a:off x="8045450" y="2990215"/>
            <a:ext cx="768350" cy="686435"/>
            <a:chOff x="8089867" y="2651888"/>
            <a:chExt cx="457200" cy="457200"/>
          </a:xfrm>
        </p:grpSpPr>
        <p:sp>
          <p:nvSpPr>
            <p:cNvPr id="112" name="Google Shape;112;p1"/>
            <p:cNvSpPr/>
            <p:nvPr/>
          </p:nvSpPr>
          <p:spPr>
            <a:xfrm>
              <a:off x="8089867" y="2651888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13" name="Google Shape;113;p1" descr="C:\Users\Pushpendra Maurya\Downloads\injury_treatment_medical_health_head_patient_person_pain_icon_133490.pnginjury_treatment_medical_health_head_patient_person_pain_icon_133490"/>
            <p:cNvPicPr preferRelativeResize="0"/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8135181" y="2680916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"/>
          <p:cNvGrpSpPr/>
          <p:nvPr/>
        </p:nvGrpSpPr>
        <p:grpSpPr>
          <a:xfrm>
            <a:off x="9158605" y="3691890"/>
            <a:ext cx="838835" cy="833755"/>
            <a:chOff x="9345765" y="3603023"/>
            <a:chExt cx="457200" cy="457200"/>
          </a:xfrm>
        </p:grpSpPr>
        <p:sp>
          <p:nvSpPr>
            <p:cNvPr id="115" name="Google Shape;115;p1"/>
            <p:cNvSpPr/>
            <p:nvPr/>
          </p:nvSpPr>
          <p:spPr>
            <a:xfrm>
              <a:off x="9345765" y="3603023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16" name="Google Shape;116;p1" descr="C:\Users\Pushpendra Maurya\Desktop\ppt images\admin\exit_closethesession_close_6317.pngexit_closethesession_close_6317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9391268" y="3659348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"/>
          <p:cNvGrpSpPr/>
          <p:nvPr/>
        </p:nvGrpSpPr>
        <p:grpSpPr>
          <a:xfrm>
            <a:off x="384900" y="3062030"/>
            <a:ext cx="1650208" cy="1684388"/>
            <a:chOff x="384900" y="3062030"/>
            <a:chExt cx="1650208" cy="1684388"/>
          </a:xfrm>
        </p:grpSpPr>
        <p:sp>
          <p:nvSpPr>
            <p:cNvPr id="118" name="Google Shape;118;p1"/>
            <p:cNvSpPr txBox="1"/>
            <p:nvPr/>
          </p:nvSpPr>
          <p:spPr>
            <a:xfrm>
              <a:off x="928773" y="3062030"/>
              <a:ext cx="673679" cy="459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03838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endParaRPr lang="en-US" sz="2400" b="1">
                <a:solidFill>
                  <a:srgbClr val="F0383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1"/>
            <p:cNvSpPr txBox="1"/>
            <p:nvPr/>
          </p:nvSpPr>
          <p:spPr>
            <a:xfrm>
              <a:off x="500855" y="3533194"/>
              <a:ext cx="1529408" cy="397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Admin Login</a:t>
              </a:r>
              <a:endParaRPr lang="en-US" sz="20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1"/>
            <p:cNvSpPr txBox="1"/>
            <p:nvPr/>
          </p:nvSpPr>
          <p:spPr>
            <a:xfrm>
              <a:off x="384900" y="3794553"/>
              <a:ext cx="1650208" cy="951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If Admin Log in then handle whole the Accounts.</a:t>
              </a:r>
              <a:endParaRPr lang="en-US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1" name="Google Shape;121;p1"/>
          <p:cNvGrpSpPr/>
          <p:nvPr/>
        </p:nvGrpSpPr>
        <p:grpSpPr>
          <a:xfrm>
            <a:off x="1199995" y="1204812"/>
            <a:ext cx="2336165" cy="1804670"/>
            <a:chOff x="1199995" y="1204812"/>
            <a:chExt cx="2336165" cy="1804670"/>
          </a:xfrm>
        </p:grpSpPr>
        <p:sp>
          <p:nvSpPr>
            <p:cNvPr id="122" name="Google Shape;122;p1"/>
            <p:cNvSpPr txBox="1"/>
            <p:nvPr/>
          </p:nvSpPr>
          <p:spPr>
            <a:xfrm>
              <a:off x="1872904" y="1204812"/>
              <a:ext cx="673679" cy="459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9961E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endParaRPr lang="en-US" sz="2400" b="1">
                <a:solidFill>
                  <a:srgbClr val="F9961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123;p1"/>
            <p:cNvSpPr txBox="1"/>
            <p:nvPr/>
          </p:nvSpPr>
          <p:spPr>
            <a:xfrm>
              <a:off x="1199995" y="1668997"/>
              <a:ext cx="2134870" cy="367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Receptionist Login</a:t>
              </a:r>
              <a:endParaRPr lang="en-US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1203805" y="2057617"/>
              <a:ext cx="2332355" cy="951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Calibri" panose="020F0502020204030204" charset="0"/>
                  <a:ea typeface="Calibri" panose="020F0502020204030204"/>
                  <a:cs typeface="Calibri" panose="020F0502020204030204" charset="0"/>
                  <a:sym typeface="Calibri" panose="020F0502020204030204"/>
                </a:rPr>
                <a:t>If Log in then handle the Patient, Appointment Information . as well as Only View Doctor Info .</a:t>
              </a:r>
              <a:endParaRPr lang="en-US">
                <a:solidFill>
                  <a:schemeClr val="dk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endParaRPr>
            </a:p>
          </p:txBody>
        </p:sp>
      </p:grpSp>
      <p:grpSp>
        <p:nvGrpSpPr>
          <p:cNvPr id="125" name="Google Shape;125;p1"/>
          <p:cNvGrpSpPr/>
          <p:nvPr/>
        </p:nvGrpSpPr>
        <p:grpSpPr>
          <a:xfrm>
            <a:off x="4062813" y="920806"/>
            <a:ext cx="1650208" cy="1417264"/>
            <a:chOff x="4173303" y="871911"/>
            <a:chExt cx="1650208" cy="1417264"/>
          </a:xfrm>
        </p:grpSpPr>
        <p:sp>
          <p:nvSpPr>
            <p:cNvPr id="126" name="Google Shape;126;p1"/>
            <p:cNvSpPr txBox="1"/>
            <p:nvPr/>
          </p:nvSpPr>
          <p:spPr>
            <a:xfrm>
              <a:off x="4716247" y="871911"/>
              <a:ext cx="673679" cy="459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CD108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3</a:t>
              </a:r>
              <a:endParaRPr lang="en-US" sz="2400" b="1">
                <a:solidFill>
                  <a:srgbClr val="FCD10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127;p1"/>
            <p:cNvSpPr txBox="1"/>
            <p:nvPr/>
          </p:nvSpPr>
          <p:spPr>
            <a:xfrm>
              <a:off x="4220678" y="1249941"/>
              <a:ext cx="1529408" cy="367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Doctor Login</a:t>
              </a:r>
              <a:endParaRPr lang="en-US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128;p1"/>
            <p:cNvSpPr txBox="1"/>
            <p:nvPr/>
          </p:nvSpPr>
          <p:spPr>
            <a:xfrm>
              <a:off x="4173303" y="1553210"/>
              <a:ext cx="1650208" cy="735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If Doctor Login then only view Patient    Information </a:t>
              </a:r>
              <a:endParaRPr lang="en-US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9" name="Google Shape;129;p1"/>
          <p:cNvGrpSpPr/>
          <p:nvPr/>
        </p:nvGrpSpPr>
        <p:grpSpPr>
          <a:xfrm>
            <a:off x="6163879" y="804171"/>
            <a:ext cx="1650458" cy="1422188"/>
            <a:chOff x="6163879" y="804171"/>
            <a:chExt cx="1650458" cy="1422188"/>
          </a:xfrm>
        </p:grpSpPr>
        <p:sp>
          <p:nvSpPr>
            <p:cNvPr id="130" name="Google Shape;130;p1"/>
            <p:cNvSpPr txBox="1"/>
            <p:nvPr/>
          </p:nvSpPr>
          <p:spPr>
            <a:xfrm>
              <a:off x="6498903" y="804171"/>
              <a:ext cx="673679" cy="459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29BCB4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4</a:t>
              </a:r>
              <a:endParaRPr lang="en-US" sz="2400" b="1">
                <a:solidFill>
                  <a:srgbClr val="29BCB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1"/>
            <p:cNvSpPr txBox="1"/>
            <p:nvPr/>
          </p:nvSpPr>
          <p:spPr>
            <a:xfrm>
              <a:off x="6163879" y="1196650"/>
              <a:ext cx="1529408" cy="367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Patient Login</a:t>
              </a:r>
              <a:endParaRPr lang="en-US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1"/>
            <p:cNvSpPr txBox="1"/>
            <p:nvPr/>
          </p:nvSpPr>
          <p:spPr>
            <a:xfrm>
              <a:off x="6164129" y="1490394"/>
              <a:ext cx="1650208" cy="735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If Patient Log in than apply our appointment only .</a:t>
              </a:r>
              <a:endParaRPr lang="en-US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3" name="Google Shape;133;p1"/>
          <p:cNvGrpSpPr/>
          <p:nvPr/>
        </p:nvGrpSpPr>
        <p:grpSpPr>
          <a:xfrm>
            <a:off x="8555874" y="1369702"/>
            <a:ext cx="2604770" cy="1490345"/>
            <a:chOff x="8555874" y="1369702"/>
            <a:chExt cx="2604770" cy="1490345"/>
          </a:xfrm>
        </p:grpSpPr>
        <p:sp>
          <p:nvSpPr>
            <p:cNvPr id="134" name="Google Shape;134;p1"/>
            <p:cNvSpPr txBox="1"/>
            <p:nvPr/>
          </p:nvSpPr>
          <p:spPr>
            <a:xfrm>
              <a:off x="9078061" y="1369702"/>
              <a:ext cx="673679" cy="459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1DB3E8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5</a:t>
              </a:r>
              <a:endParaRPr lang="en-US" sz="2400" b="1">
                <a:solidFill>
                  <a:srgbClr val="1DB3E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1"/>
            <p:cNvSpPr txBox="1"/>
            <p:nvPr/>
          </p:nvSpPr>
          <p:spPr>
            <a:xfrm>
              <a:off x="8622549" y="1744352"/>
              <a:ext cx="1861185" cy="367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Treatment Type</a:t>
              </a:r>
              <a:endParaRPr lang="en-US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" name="Google Shape;136;p1"/>
            <p:cNvSpPr txBox="1"/>
            <p:nvPr/>
          </p:nvSpPr>
          <p:spPr>
            <a:xfrm>
              <a:off x="8555874" y="2124082"/>
              <a:ext cx="2604770" cy="735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IF UnAuthenticate Patient Come in The Hospital Then View TreatMent Type </a:t>
              </a:r>
              <a:endParaRPr lang="en-US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7" name="Google Shape;137;p1"/>
          <p:cNvSpPr/>
          <p:nvPr/>
        </p:nvSpPr>
        <p:spPr>
          <a:xfrm>
            <a:off x="4000217" y="6154280"/>
            <a:ext cx="4453794" cy="823710"/>
          </a:xfrm>
          <a:prstGeom prst="ellipse">
            <a:avLst/>
          </a:prstGeom>
          <a:solidFill>
            <a:schemeClr val="dk1">
              <a:alpha val="2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8" name="Google Shape;138;p1"/>
          <p:cNvGrpSpPr/>
          <p:nvPr/>
        </p:nvGrpSpPr>
        <p:grpSpPr>
          <a:xfrm>
            <a:off x="10287194" y="3290360"/>
            <a:ext cx="1650208" cy="1160836"/>
            <a:chOff x="10287194" y="3290360"/>
            <a:chExt cx="1650208" cy="1160836"/>
          </a:xfrm>
        </p:grpSpPr>
        <p:sp>
          <p:nvSpPr>
            <p:cNvPr id="139" name="Google Shape;139;p1"/>
            <p:cNvSpPr txBox="1"/>
            <p:nvPr/>
          </p:nvSpPr>
          <p:spPr>
            <a:xfrm>
              <a:off x="10775458" y="3290360"/>
              <a:ext cx="673679" cy="459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45CA9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6</a:t>
              </a:r>
              <a:endParaRPr lang="en-US" sz="2400" b="1">
                <a:solidFill>
                  <a:srgbClr val="645CA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0" name="Google Shape;140;p1"/>
            <p:cNvSpPr txBox="1"/>
            <p:nvPr/>
          </p:nvSpPr>
          <p:spPr>
            <a:xfrm>
              <a:off x="10391719" y="3674852"/>
              <a:ext cx="1529408" cy="30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Exit The Program</a:t>
              </a:r>
              <a:endParaRPr lang="en-US" sz="14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141;p1"/>
            <p:cNvSpPr txBox="1"/>
            <p:nvPr/>
          </p:nvSpPr>
          <p:spPr>
            <a:xfrm>
              <a:off x="10287194" y="3930496"/>
              <a:ext cx="1650208" cy="5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If Choose 6 Then Exit The program</a:t>
              </a:r>
              <a:endParaRPr lang="en-US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42" name="Google Shape;142;p1"/>
          <p:cNvSpPr txBox="1"/>
          <p:nvPr/>
        </p:nvSpPr>
        <p:spPr>
          <a:xfrm>
            <a:off x="2793790" y="43688"/>
            <a:ext cx="6576778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Hospital Management System</a:t>
            </a:r>
            <a:endParaRPr lang="en-US" sz="36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9751695" y="6485255"/>
            <a:ext cx="2344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Admin Section 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/>
          <p:cNvSpPr/>
          <p:nvPr/>
        </p:nvSpPr>
        <p:spPr>
          <a:xfrm rot="5400000">
            <a:off x="1223892" y="460716"/>
            <a:ext cx="3488785" cy="59365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/>
          <p:cNvSpPr/>
          <p:nvPr/>
        </p:nvSpPr>
        <p:spPr>
          <a:xfrm>
            <a:off x="5134198" y="1941735"/>
            <a:ext cx="331402" cy="29389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/>
          <p:cNvSpPr/>
          <p:nvPr/>
        </p:nvSpPr>
        <p:spPr>
          <a:xfrm rot="1705832">
            <a:off x="5659501" y="2630855"/>
            <a:ext cx="306357" cy="29389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8275971">
            <a:off x="5572636" y="4010824"/>
            <a:ext cx="178683" cy="24097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/>
          <p:cNvSpPr/>
          <p:nvPr/>
        </p:nvSpPr>
        <p:spPr>
          <a:xfrm>
            <a:off x="4196551" y="5012634"/>
            <a:ext cx="179489" cy="153204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 rot="16946496">
            <a:off x="5751463" y="3399816"/>
            <a:ext cx="169768" cy="220442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rot="20332948">
            <a:off x="5115757" y="4646951"/>
            <a:ext cx="179489" cy="19765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87189" y="2925665"/>
            <a:ext cx="44458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ADMIN SECTION 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580284" y="57674"/>
            <a:ext cx="2636099" cy="885277"/>
            <a:chOff x="5580284" y="57674"/>
            <a:chExt cx="2636099" cy="885277"/>
          </a:xfrm>
        </p:grpSpPr>
        <p:grpSp>
          <p:nvGrpSpPr>
            <p:cNvPr id="41" name="Group 40"/>
            <p:cNvGrpSpPr/>
            <p:nvPr/>
          </p:nvGrpSpPr>
          <p:grpSpPr>
            <a:xfrm>
              <a:off x="5580284" y="87211"/>
              <a:ext cx="2636099" cy="855740"/>
              <a:chOff x="5580284" y="87211"/>
              <a:chExt cx="2636099" cy="855740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580284" y="87211"/>
                <a:ext cx="2432900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n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entury Gothic" panose="020B0502020202020204" pitchFamily="34" charset="0"/>
                  </a:rPr>
                  <a:t>Virtual Mode </a:t>
                </a:r>
                <a:endParaRPr lang="en-US" sz="1400" b="1" dirty="0">
                  <a:ln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580284" y="344146"/>
                <a:ext cx="2636099" cy="598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Here I have Operation Perform For Vishulization and Generate Different - 2 Data Format 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60" name="Graphic 59" descr="Bullsey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035781" y="57674"/>
              <a:ext cx="365760" cy="36576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944947" y="1062583"/>
            <a:ext cx="2636099" cy="717869"/>
            <a:chOff x="6944947" y="1062583"/>
            <a:chExt cx="2636099" cy="717869"/>
          </a:xfrm>
        </p:grpSpPr>
        <p:grpSp>
          <p:nvGrpSpPr>
            <p:cNvPr id="42" name="Group 41"/>
            <p:cNvGrpSpPr/>
            <p:nvPr/>
          </p:nvGrpSpPr>
          <p:grpSpPr>
            <a:xfrm>
              <a:off x="6944947" y="1093622"/>
              <a:ext cx="2636099" cy="686830"/>
              <a:chOff x="5580284" y="87211"/>
              <a:chExt cx="2636099" cy="68683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5580284" y="87211"/>
                <a:ext cx="2432900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n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entury Gothic" panose="020B0502020202020204" pitchFamily="34" charset="0"/>
                  </a:rPr>
                  <a:t>Admin Profile</a:t>
                </a:r>
                <a:endParaRPr lang="en-US" sz="1400" b="1" dirty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580284" y="344146"/>
                <a:ext cx="2636099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Here Admin Check Our Profile and Update Information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62" name="Graphic 61" descr="Presentation with bar chart RTL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11446" y="1062583"/>
              <a:ext cx="365760" cy="36576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7610732" y="2412042"/>
            <a:ext cx="2636099" cy="751736"/>
            <a:chOff x="7610732" y="2412042"/>
            <a:chExt cx="2636099" cy="751736"/>
          </a:xfrm>
        </p:grpSpPr>
        <p:grpSp>
          <p:nvGrpSpPr>
            <p:cNvPr id="45" name="Group 44"/>
            <p:cNvGrpSpPr/>
            <p:nvPr/>
          </p:nvGrpSpPr>
          <p:grpSpPr>
            <a:xfrm>
              <a:off x="7610732" y="2476948"/>
              <a:ext cx="2636099" cy="686830"/>
              <a:chOff x="5580284" y="87211"/>
              <a:chExt cx="2636099" cy="68683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580284" y="87211"/>
                <a:ext cx="2432900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1B998B"/>
                    </a:solidFill>
                    <a:latin typeface="Century Gothic" panose="020B0502020202020204" pitchFamily="34" charset="0"/>
                  </a:rPr>
                  <a:t>Add Accounts </a:t>
                </a:r>
                <a:endParaRPr lang="en-US" sz="1400" b="1" dirty="0">
                  <a:solidFill>
                    <a:srgbClr val="1B998B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580284" y="344146"/>
                <a:ext cx="2636099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Here Admin will Add the All Types  Of Account 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64" name="Graphic 63" descr="Stopwatch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2021" y="2412042"/>
              <a:ext cx="365760" cy="36576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512067" y="6006826"/>
            <a:ext cx="2636099" cy="715822"/>
            <a:chOff x="5512067" y="6006826"/>
            <a:chExt cx="2636099" cy="715822"/>
          </a:xfrm>
        </p:grpSpPr>
        <p:grpSp>
          <p:nvGrpSpPr>
            <p:cNvPr id="54" name="Group 53"/>
            <p:cNvGrpSpPr/>
            <p:nvPr/>
          </p:nvGrpSpPr>
          <p:grpSpPr>
            <a:xfrm>
              <a:off x="5512067" y="6035818"/>
              <a:ext cx="2636099" cy="686830"/>
              <a:chOff x="5580284" y="87211"/>
              <a:chExt cx="2636099" cy="68683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580284" y="87211"/>
                <a:ext cx="2432900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800080"/>
                    </a:solidFill>
                    <a:latin typeface="Century Gothic" panose="020B0502020202020204" pitchFamily="34" charset="0"/>
                  </a:rPr>
                  <a:t>Appointment</a:t>
                </a:r>
                <a:endParaRPr lang="en-US" sz="1400" b="1" dirty="0">
                  <a:solidFill>
                    <a:srgbClr val="800080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580284" y="344146"/>
                <a:ext cx="2636099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Here Admin Will Add and View the Appointment .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66" name="Graphic 65" descr="Head with gear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4947" y="6006826"/>
              <a:ext cx="365760" cy="36576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459157" y="4015012"/>
            <a:ext cx="2636099" cy="719750"/>
            <a:chOff x="7459157" y="4015012"/>
            <a:chExt cx="2636099" cy="719750"/>
          </a:xfrm>
        </p:grpSpPr>
        <p:grpSp>
          <p:nvGrpSpPr>
            <p:cNvPr id="48" name="Group 47"/>
            <p:cNvGrpSpPr/>
            <p:nvPr/>
          </p:nvGrpSpPr>
          <p:grpSpPr>
            <a:xfrm>
              <a:off x="7459157" y="4047932"/>
              <a:ext cx="2636099" cy="686830"/>
              <a:chOff x="5580284" y="87211"/>
              <a:chExt cx="2636099" cy="686830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5580284" y="87211"/>
                <a:ext cx="2432900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F294F"/>
                    </a:solidFill>
                    <a:latin typeface="Century Gothic" panose="020B0502020202020204" pitchFamily="34" charset="0"/>
                  </a:rPr>
                  <a:t>Remove Accounts </a:t>
                </a:r>
                <a:endParaRPr lang="en-US" sz="1400" b="1" dirty="0">
                  <a:solidFill>
                    <a:srgbClr val="2F294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580284" y="344146"/>
                <a:ext cx="2636099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Here Admin will Remove All the Account Information 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68" name="Graphic 67" descr="Hourglas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20131" y="4015012"/>
              <a:ext cx="365760" cy="36576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813743" y="5137915"/>
            <a:ext cx="2636099" cy="762463"/>
            <a:chOff x="6813743" y="5137915"/>
            <a:chExt cx="2636099" cy="762463"/>
          </a:xfrm>
        </p:grpSpPr>
        <p:grpSp>
          <p:nvGrpSpPr>
            <p:cNvPr id="51" name="Group 50"/>
            <p:cNvGrpSpPr/>
            <p:nvPr/>
          </p:nvGrpSpPr>
          <p:grpSpPr>
            <a:xfrm>
              <a:off x="6813743" y="5213548"/>
              <a:ext cx="2636099" cy="686830"/>
              <a:chOff x="5580284" y="87211"/>
              <a:chExt cx="2636099" cy="686830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5580284" y="87211"/>
                <a:ext cx="2432900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46136"/>
                    </a:solidFill>
                    <a:latin typeface="Century Gothic" panose="020B0502020202020204" pitchFamily="34" charset="0"/>
                  </a:rPr>
                  <a:t>View Accounts </a:t>
                </a:r>
                <a:endParaRPr lang="en-US" sz="1400" b="1" dirty="0">
                  <a:solidFill>
                    <a:srgbClr val="F46136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80284" y="344146"/>
                <a:ext cx="2636099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Here Admin WIll View All the Account Information </a:t>
                </a:r>
                <a:endParaRPr 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70" name="Graphic 69" descr="Database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66135" y="5137915"/>
              <a:ext cx="365760" cy="36576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937125" y="674370"/>
            <a:ext cx="666115" cy="1628775"/>
            <a:chOff x="4976501" y="674116"/>
            <a:chExt cx="626491" cy="1628683"/>
          </a:xfrm>
        </p:grpSpPr>
        <p:sp>
          <p:nvSpPr>
            <p:cNvPr id="31" name="Rectangle 30"/>
            <p:cNvSpPr/>
            <p:nvPr/>
          </p:nvSpPr>
          <p:spPr>
            <a:xfrm rot="18507334">
              <a:off x="4789101" y="1345105"/>
              <a:ext cx="1149057" cy="47872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6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 rot="12076858">
              <a:off x="4976501" y="674116"/>
              <a:ext cx="436098" cy="1628683"/>
            </a:xfrm>
            <a:custGeom>
              <a:avLst/>
              <a:gdLst>
                <a:gd name="connsiteX0" fmla="*/ 436098 w 436098"/>
                <a:gd name="connsiteY0" fmla="*/ 1628683 h 1628683"/>
                <a:gd name="connsiteX1" fmla="*/ 218049 w 436098"/>
                <a:gd name="connsiteY1" fmla="*/ 1413507 h 1628683"/>
                <a:gd name="connsiteX2" fmla="*/ 0 w 436098"/>
                <a:gd name="connsiteY2" fmla="*/ 1628683 h 1628683"/>
                <a:gd name="connsiteX3" fmla="*/ 0 w 436098"/>
                <a:gd name="connsiteY3" fmla="*/ 86234 h 1628683"/>
                <a:gd name="connsiteX4" fmla="*/ 436098 w 436098"/>
                <a:gd name="connsiteY4" fmla="*/ 0 h 162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98" h="1628683">
                  <a:moveTo>
                    <a:pt x="436098" y="1628683"/>
                  </a:moveTo>
                  <a:lnTo>
                    <a:pt x="218049" y="1413507"/>
                  </a:lnTo>
                  <a:lnTo>
                    <a:pt x="0" y="1628683"/>
                  </a:lnTo>
                  <a:lnTo>
                    <a:pt x="0" y="86234"/>
                  </a:lnTo>
                  <a:lnTo>
                    <a:pt x="436098" y="0"/>
                  </a:lnTo>
                  <a:close/>
                </a:path>
              </a:pathLst>
            </a:custGeom>
            <a:solidFill>
              <a:srgbClr val="E8D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 rot="17520167">
              <a:off x="5062498" y="991283"/>
              <a:ext cx="524656" cy="288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en-US" sz="1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70339" y="1832275"/>
            <a:ext cx="1673842" cy="884036"/>
            <a:chOff x="5270339" y="1832275"/>
            <a:chExt cx="1673842" cy="884036"/>
          </a:xfrm>
        </p:grpSpPr>
        <p:sp>
          <p:nvSpPr>
            <p:cNvPr id="32" name="Rectangle 31"/>
            <p:cNvSpPr/>
            <p:nvPr/>
          </p:nvSpPr>
          <p:spPr>
            <a:xfrm rot="20189094">
              <a:off x="5548128" y="2237586"/>
              <a:ext cx="1149057" cy="47872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6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 rot="14063199">
              <a:off x="5889211" y="1395064"/>
              <a:ext cx="436098" cy="1673842"/>
            </a:xfrm>
            <a:custGeom>
              <a:avLst/>
              <a:gdLst>
                <a:gd name="connsiteX0" fmla="*/ 436098 w 436098"/>
                <a:gd name="connsiteY0" fmla="*/ 1673842 h 1673842"/>
                <a:gd name="connsiteX1" fmla="*/ 218049 w 436098"/>
                <a:gd name="connsiteY1" fmla="*/ 1458665 h 1673842"/>
                <a:gd name="connsiteX2" fmla="*/ 0 w 436098"/>
                <a:gd name="connsiteY2" fmla="*/ 1673842 h 1673842"/>
                <a:gd name="connsiteX3" fmla="*/ 0 w 436098"/>
                <a:gd name="connsiteY3" fmla="*/ 86239 h 1673842"/>
                <a:gd name="connsiteX4" fmla="*/ 436098 w 436098"/>
                <a:gd name="connsiteY4" fmla="*/ 0 h 16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98" h="1673842">
                  <a:moveTo>
                    <a:pt x="436098" y="1673842"/>
                  </a:moveTo>
                  <a:lnTo>
                    <a:pt x="218049" y="1458665"/>
                  </a:lnTo>
                  <a:lnTo>
                    <a:pt x="0" y="1673842"/>
                  </a:lnTo>
                  <a:lnTo>
                    <a:pt x="0" y="86239"/>
                  </a:lnTo>
                  <a:lnTo>
                    <a:pt x="436098" y="0"/>
                  </a:lnTo>
                  <a:close/>
                </a:path>
              </a:pathLst>
            </a:custGeom>
            <a:solidFill>
              <a:srgbClr val="E71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 rot="19535113">
              <a:off x="6127064" y="1832275"/>
              <a:ext cx="5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en-US" sz="1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34554" y="2889710"/>
            <a:ext cx="1764445" cy="707171"/>
            <a:chOff x="5634554" y="2889710"/>
            <a:chExt cx="1764445" cy="707171"/>
          </a:xfrm>
        </p:grpSpPr>
        <p:sp>
          <p:nvSpPr>
            <p:cNvPr id="33" name="Rectangle 32"/>
            <p:cNvSpPr/>
            <p:nvPr/>
          </p:nvSpPr>
          <p:spPr>
            <a:xfrm>
              <a:off x="5661977" y="3118156"/>
              <a:ext cx="1540852" cy="47872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6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 rot="15352414">
              <a:off x="6298728" y="2258735"/>
              <a:ext cx="436098" cy="1764445"/>
            </a:xfrm>
            <a:custGeom>
              <a:avLst/>
              <a:gdLst>
                <a:gd name="connsiteX0" fmla="*/ 0 w 436098"/>
                <a:gd name="connsiteY0" fmla="*/ 0 h 2307101"/>
                <a:gd name="connsiteX1" fmla="*/ 436098 w 436098"/>
                <a:gd name="connsiteY1" fmla="*/ 0 h 2307101"/>
                <a:gd name="connsiteX2" fmla="*/ 436098 w 436098"/>
                <a:gd name="connsiteY2" fmla="*/ 2307101 h 2307101"/>
                <a:gd name="connsiteX3" fmla="*/ 218049 w 436098"/>
                <a:gd name="connsiteY3" fmla="*/ 2025747 h 2307101"/>
                <a:gd name="connsiteX4" fmla="*/ 0 w 436098"/>
                <a:gd name="connsiteY4" fmla="*/ 2307101 h 23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98" h="2307101">
                  <a:moveTo>
                    <a:pt x="0" y="0"/>
                  </a:moveTo>
                  <a:lnTo>
                    <a:pt x="436098" y="0"/>
                  </a:lnTo>
                  <a:lnTo>
                    <a:pt x="436098" y="2307101"/>
                  </a:lnTo>
                  <a:lnTo>
                    <a:pt x="218049" y="2025747"/>
                  </a:lnTo>
                  <a:lnTo>
                    <a:pt x="0" y="2307101"/>
                  </a:lnTo>
                  <a:close/>
                </a:path>
              </a:pathLst>
            </a:custGeom>
            <a:solidFill>
              <a:srgbClr val="1B99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 rot="20754485">
              <a:off x="6615850" y="2889710"/>
              <a:ext cx="5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  <a:endParaRPr lang="en-US" sz="1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72015" y="3943039"/>
            <a:ext cx="1835802" cy="616366"/>
            <a:chOff x="5472015" y="3943039"/>
            <a:chExt cx="1835802" cy="616366"/>
          </a:xfrm>
        </p:grpSpPr>
        <p:sp>
          <p:nvSpPr>
            <p:cNvPr id="34" name="Rectangle 33"/>
            <p:cNvSpPr/>
            <p:nvPr/>
          </p:nvSpPr>
          <p:spPr>
            <a:xfrm rot="1655699">
              <a:off x="5472015" y="4082076"/>
              <a:ext cx="1540852" cy="477329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6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 rot="17122029">
              <a:off x="6207546" y="3278865"/>
              <a:ext cx="436098" cy="1764445"/>
            </a:xfrm>
            <a:custGeom>
              <a:avLst/>
              <a:gdLst>
                <a:gd name="connsiteX0" fmla="*/ 436098 w 436098"/>
                <a:gd name="connsiteY0" fmla="*/ 150346 h 1764445"/>
                <a:gd name="connsiteX1" fmla="*/ 436098 w 436098"/>
                <a:gd name="connsiteY1" fmla="*/ 1764445 h 1764445"/>
                <a:gd name="connsiteX2" fmla="*/ 218049 w 436098"/>
                <a:gd name="connsiteY2" fmla="*/ 1549269 h 1764445"/>
                <a:gd name="connsiteX3" fmla="*/ 0 w 436098"/>
                <a:gd name="connsiteY3" fmla="*/ 1764445 h 1764445"/>
                <a:gd name="connsiteX4" fmla="*/ 0 w 436098"/>
                <a:gd name="connsiteY4" fmla="*/ 0 h 1764445"/>
                <a:gd name="connsiteX5" fmla="*/ 25337 w 436098"/>
                <a:gd name="connsiteY5" fmla="*/ 0 h 176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098" h="1764445">
                  <a:moveTo>
                    <a:pt x="436098" y="150346"/>
                  </a:moveTo>
                  <a:lnTo>
                    <a:pt x="436098" y="1764445"/>
                  </a:lnTo>
                  <a:lnTo>
                    <a:pt x="218049" y="1549269"/>
                  </a:lnTo>
                  <a:lnTo>
                    <a:pt x="0" y="1764445"/>
                  </a:lnTo>
                  <a:lnTo>
                    <a:pt x="0" y="0"/>
                  </a:lnTo>
                  <a:lnTo>
                    <a:pt x="25337" y="0"/>
                  </a:lnTo>
                  <a:close/>
                </a:path>
              </a:pathLst>
            </a:custGeom>
            <a:solidFill>
              <a:srgbClr val="2F2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 rot="1162958">
              <a:off x="6479469" y="4106358"/>
              <a:ext cx="5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04</a:t>
              </a:r>
              <a:endParaRPr lang="en-US" sz="1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74337" y="4330961"/>
            <a:ext cx="1732730" cy="1540852"/>
            <a:chOff x="4974337" y="4330961"/>
            <a:chExt cx="1732730" cy="1540852"/>
          </a:xfrm>
        </p:grpSpPr>
        <p:sp>
          <p:nvSpPr>
            <p:cNvPr id="35" name="Rectangle 34"/>
            <p:cNvSpPr/>
            <p:nvPr/>
          </p:nvSpPr>
          <p:spPr>
            <a:xfrm rot="3104278">
              <a:off x="4919788" y="4862722"/>
              <a:ext cx="1540852" cy="477329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6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 rot="18498646">
              <a:off x="5622653" y="4146269"/>
              <a:ext cx="436098" cy="1732730"/>
            </a:xfrm>
            <a:custGeom>
              <a:avLst/>
              <a:gdLst>
                <a:gd name="connsiteX0" fmla="*/ 436098 w 436098"/>
                <a:gd name="connsiteY0" fmla="*/ 0 h 1732730"/>
                <a:gd name="connsiteX1" fmla="*/ 436098 w 436098"/>
                <a:gd name="connsiteY1" fmla="*/ 1732730 h 1732730"/>
                <a:gd name="connsiteX2" fmla="*/ 218049 w 436098"/>
                <a:gd name="connsiteY2" fmla="*/ 1517554 h 1732730"/>
                <a:gd name="connsiteX3" fmla="*/ 0 w 436098"/>
                <a:gd name="connsiteY3" fmla="*/ 1732730 h 1732730"/>
                <a:gd name="connsiteX4" fmla="*/ 0 w 436098"/>
                <a:gd name="connsiteY4" fmla="*/ 64478 h 1732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98" h="1732730">
                  <a:moveTo>
                    <a:pt x="436098" y="0"/>
                  </a:moveTo>
                  <a:lnTo>
                    <a:pt x="436098" y="1732730"/>
                  </a:lnTo>
                  <a:lnTo>
                    <a:pt x="218049" y="1517554"/>
                  </a:lnTo>
                  <a:lnTo>
                    <a:pt x="0" y="1732730"/>
                  </a:lnTo>
                  <a:lnTo>
                    <a:pt x="0" y="64478"/>
                  </a:lnTo>
                  <a:close/>
                </a:path>
              </a:pathLst>
            </a:custGeom>
            <a:solidFill>
              <a:srgbClr val="F46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rot="2674433">
              <a:off x="5897727" y="5114477"/>
              <a:ext cx="5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en-US" sz="1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51747" y="4757923"/>
            <a:ext cx="774348" cy="1698910"/>
            <a:chOff x="4451747" y="4757923"/>
            <a:chExt cx="774348" cy="1698910"/>
          </a:xfrm>
        </p:grpSpPr>
        <p:sp>
          <p:nvSpPr>
            <p:cNvPr id="36" name="Rectangle 35"/>
            <p:cNvSpPr/>
            <p:nvPr/>
          </p:nvSpPr>
          <p:spPr>
            <a:xfrm rot="3948120">
              <a:off x="3919986" y="5398853"/>
              <a:ext cx="1540852" cy="477329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6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 rot="19614180">
              <a:off x="4625024" y="4757923"/>
              <a:ext cx="436098" cy="1698910"/>
            </a:xfrm>
            <a:custGeom>
              <a:avLst/>
              <a:gdLst>
                <a:gd name="connsiteX0" fmla="*/ 436098 w 436098"/>
                <a:gd name="connsiteY0" fmla="*/ 105319 h 1698910"/>
                <a:gd name="connsiteX1" fmla="*/ 436098 w 436098"/>
                <a:gd name="connsiteY1" fmla="*/ 1698910 h 1698910"/>
                <a:gd name="connsiteX2" fmla="*/ 218049 w 436098"/>
                <a:gd name="connsiteY2" fmla="*/ 1483734 h 1698910"/>
                <a:gd name="connsiteX3" fmla="*/ 0 w 436098"/>
                <a:gd name="connsiteY3" fmla="*/ 1698910 h 1698910"/>
                <a:gd name="connsiteX4" fmla="*/ 0 w 436098"/>
                <a:gd name="connsiteY4" fmla="*/ 0 h 169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98" h="1698910">
                  <a:moveTo>
                    <a:pt x="436098" y="105319"/>
                  </a:moveTo>
                  <a:lnTo>
                    <a:pt x="436098" y="1698910"/>
                  </a:lnTo>
                  <a:lnTo>
                    <a:pt x="218049" y="1483734"/>
                  </a:lnTo>
                  <a:lnTo>
                    <a:pt x="0" y="1698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 rot="3539017">
              <a:off x="4809879" y="5817218"/>
              <a:ext cx="5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06</a:t>
              </a:r>
              <a:endParaRPr lang="en-US" sz="1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99" name="Text Box 98"/>
          <p:cNvSpPr txBox="1"/>
          <p:nvPr/>
        </p:nvSpPr>
        <p:spPr>
          <a:xfrm>
            <a:off x="9751695" y="6485255"/>
            <a:ext cx="2344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Receptionist Section 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8" grpId="0" bldLvl="0" animBg="1"/>
      <p:bldP spid="30" grpId="0" bldLvl="0" animBg="1"/>
      <p:bldP spid="27" grpId="0" bldLvl="0" animBg="1"/>
      <p:bldP spid="2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1505" y="1036987"/>
            <a:ext cx="3767250" cy="3556000"/>
            <a:chOff x="1277256" y="1233055"/>
            <a:chExt cx="4306127" cy="4064659"/>
          </a:xfrm>
        </p:grpSpPr>
        <p:sp>
          <p:nvSpPr>
            <p:cNvPr id="5" name="Rectangle 3"/>
            <p:cNvSpPr/>
            <p:nvPr/>
          </p:nvSpPr>
          <p:spPr>
            <a:xfrm flipH="1">
              <a:off x="1277256" y="1233055"/>
              <a:ext cx="3779653" cy="4064659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779652"/>
                <a:gd name="connsiteY0-62" fmla="*/ 0 h 3382287"/>
                <a:gd name="connsiteX1-63" fmla="*/ 3020291 w 3779652"/>
                <a:gd name="connsiteY1-64" fmla="*/ 0 h 3382287"/>
                <a:gd name="connsiteX2-65" fmla="*/ 3779652 w 3779652"/>
                <a:gd name="connsiteY2-66" fmla="*/ 3382287 h 3382287"/>
                <a:gd name="connsiteX3-67" fmla="*/ 387928 w 3779652"/>
                <a:gd name="connsiteY3-68" fmla="*/ 3380510 h 3382287"/>
                <a:gd name="connsiteX4-69" fmla="*/ 0 w 3779652"/>
                <a:gd name="connsiteY4-70" fmla="*/ 0 h 3382287"/>
                <a:gd name="connsiteX0-71" fmla="*/ 0 w 3779652"/>
                <a:gd name="connsiteY0-72" fmla="*/ 0 h 3382287"/>
                <a:gd name="connsiteX1-73" fmla="*/ 3020291 w 3779652"/>
                <a:gd name="connsiteY1-74" fmla="*/ 0 h 3382287"/>
                <a:gd name="connsiteX2-75" fmla="*/ 3779652 w 3779652"/>
                <a:gd name="connsiteY2-76" fmla="*/ 3382287 h 3382287"/>
                <a:gd name="connsiteX3-77" fmla="*/ 634671 w 3779652"/>
                <a:gd name="connsiteY3-78" fmla="*/ 3332199 h 3382287"/>
                <a:gd name="connsiteX4-79" fmla="*/ 0 w 3779652"/>
                <a:gd name="connsiteY4-80" fmla="*/ 0 h 33822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79652" h="3382287">
                  <a:moveTo>
                    <a:pt x="0" y="0"/>
                  </a:moveTo>
                  <a:lnTo>
                    <a:pt x="3020291" y="0"/>
                  </a:lnTo>
                  <a:cubicBezTo>
                    <a:pt x="2969492" y="1145309"/>
                    <a:pt x="3317833" y="2320105"/>
                    <a:pt x="3779652" y="3382287"/>
                  </a:cubicBezTo>
                  <a:lnTo>
                    <a:pt x="634671" y="333219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tx1">
                    <a:alpha val="51000"/>
                  </a:schemeClr>
                </a:gs>
                <a:gs pos="9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050465" y="1233055"/>
              <a:ext cx="3532918" cy="3131128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532909"/>
                <a:gd name="connsiteY0-62" fmla="*/ 0 h 3394365"/>
                <a:gd name="connsiteX1-63" fmla="*/ 3020291 w 3532909"/>
                <a:gd name="connsiteY1-64" fmla="*/ 0 h 3394365"/>
                <a:gd name="connsiteX2-65" fmla="*/ 3532909 w 3532909"/>
                <a:gd name="connsiteY2-66" fmla="*/ 3394365 h 3394365"/>
                <a:gd name="connsiteX3-67" fmla="*/ 387928 w 3532909"/>
                <a:gd name="connsiteY3-68" fmla="*/ 3380510 h 3394365"/>
                <a:gd name="connsiteX4-69" fmla="*/ 0 w 3532909"/>
                <a:gd name="connsiteY4-70" fmla="*/ 0 h 3394365"/>
                <a:gd name="connsiteX0-71" fmla="*/ 9 w 3532918"/>
                <a:gd name="connsiteY0-72" fmla="*/ 0 h 3394365"/>
                <a:gd name="connsiteX1-73" fmla="*/ 3020300 w 3532918"/>
                <a:gd name="connsiteY1-74" fmla="*/ 0 h 3394365"/>
                <a:gd name="connsiteX2-75" fmla="*/ 3532918 w 3532918"/>
                <a:gd name="connsiteY2-76" fmla="*/ 3394365 h 3394365"/>
                <a:gd name="connsiteX3-77" fmla="*/ 387937 w 3532918"/>
                <a:gd name="connsiteY3-78" fmla="*/ 3380510 h 3394365"/>
                <a:gd name="connsiteX4-79" fmla="*/ 9 w 3532918"/>
                <a:gd name="connsiteY4-80" fmla="*/ 0 h 33943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32918" h="3394365">
                  <a:moveTo>
                    <a:pt x="9" y="0"/>
                  </a:moveTo>
                  <a:lnTo>
                    <a:pt x="3020300" y="0"/>
                  </a:lnTo>
                  <a:cubicBezTo>
                    <a:pt x="2969501" y="1145309"/>
                    <a:pt x="3071099" y="2332183"/>
                    <a:pt x="3532918" y="3394365"/>
                  </a:cubicBezTo>
                  <a:lnTo>
                    <a:pt x="387937" y="3380510"/>
                  </a:lnTo>
                  <a:cubicBezTo>
                    <a:pt x="142514" y="2300877"/>
                    <a:pt x="-1311" y="1063898"/>
                    <a:pt x="9" y="0"/>
                  </a:cubicBezTo>
                  <a:close/>
                </a:path>
              </a:pathLst>
            </a:custGeom>
            <a:solidFill>
              <a:srgbClr val="EDEF4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24053" y="932212"/>
            <a:ext cx="3767250" cy="3556000"/>
            <a:chOff x="1277256" y="1233055"/>
            <a:chExt cx="4306127" cy="4064659"/>
          </a:xfrm>
        </p:grpSpPr>
        <p:sp>
          <p:nvSpPr>
            <p:cNvPr id="10" name="Rectangle 3"/>
            <p:cNvSpPr/>
            <p:nvPr/>
          </p:nvSpPr>
          <p:spPr>
            <a:xfrm flipH="1">
              <a:off x="1277256" y="1233055"/>
              <a:ext cx="3779653" cy="4064659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779652"/>
                <a:gd name="connsiteY0-62" fmla="*/ 0 h 3382287"/>
                <a:gd name="connsiteX1-63" fmla="*/ 3020291 w 3779652"/>
                <a:gd name="connsiteY1-64" fmla="*/ 0 h 3382287"/>
                <a:gd name="connsiteX2-65" fmla="*/ 3779652 w 3779652"/>
                <a:gd name="connsiteY2-66" fmla="*/ 3382287 h 3382287"/>
                <a:gd name="connsiteX3-67" fmla="*/ 387928 w 3779652"/>
                <a:gd name="connsiteY3-68" fmla="*/ 3380510 h 3382287"/>
                <a:gd name="connsiteX4-69" fmla="*/ 0 w 3779652"/>
                <a:gd name="connsiteY4-70" fmla="*/ 0 h 3382287"/>
                <a:gd name="connsiteX0-71" fmla="*/ 0 w 3779652"/>
                <a:gd name="connsiteY0-72" fmla="*/ 0 h 3382287"/>
                <a:gd name="connsiteX1-73" fmla="*/ 3020291 w 3779652"/>
                <a:gd name="connsiteY1-74" fmla="*/ 0 h 3382287"/>
                <a:gd name="connsiteX2-75" fmla="*/ 3779652 w 3779652"/>
                <a:gd name="connsiteY2-76" fmla="*/ 3382287 h 3382287"/>
                <a:gd name="connsiteX3-77" fmla="*/ 634671 w 3779652"/>
                <a:gd name="connsiteY3-78" fmla="*/ 3332199 h 3382287"/>
                <a:gd name="connsiteX4-79" fmla="*/ 0 w 3779652"/>
                <a:gd name="connsiteY4-80" fmla="*/ 0 h 33822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79652" h="3382287">
                  <a:moveTo>
                    <a:pt x="0" y="0"/>
                  </a:moveTo>
                  <a:lnTo>
                    <a:pt x="3020291" y="0"/>
                  </a:lnTo>
                  <a:cubicBezTo>
                    <a:pt x="2969492" y="1145309"/>
                    <a:pt x="3317833" y="2320105"/>
                    <a:pt x="3779652" y="3382287"/>
                  </a:cubicBezTo>
                  <a:lnTo>
                    <a:pt x="634671" y="333219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tx1">
                    <a:alpha val="51000"/>
                  </a:schemeClr>
                </a:gs>
                <a:gs pos="89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3"/>
            <p:cNvSpPr/>
            <p:nvPr/>
          </p:nvSpPr>
          <p:spPr>
            <a:xfrm>
              <a:off x="2050465" y="1233055"/>
              <a:ext cx="3532918" cy="3131128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532909"/>
                <a:gd name="connsiteY0-62" fmla="*/ 0 h 3394365"/>
                <a:gd name="connsiteX1-63" fmla="*/ 3020291 w 3532909"/>
                <a:gd name="connsiteY1-64" fmla="*/ 0 h 3394365"/>
                <a:gd name="connsiteX2-65" fmla="*/ 3532909 w 3532909"/>
                <a:gd name="connsiteY2-66" fmla="*/ 3394365 h 3394365"/>
                <a:gd name="connsiteX3-67" fmla="*/ 387928 w 3532909"/>
                <a:gd name="connsiteY3-68" fmla="*/ 3380510 h 3394365"/>
                <a:gd name="connsiteX4-69" fmla="*/ 0 w 3532909"/>
                <a:gd name="connsiteY4-70" fmla="*/ 0 h 3394365"/>
                <a:gd name="connsiteX0-71" fmla="*/ 9 w 3532918"/>
                <a:gd name="connsiteY0-72" fmla="*/ 0 h 3394365"/>
                <a:gd name="connsiteX1-73" fmla="*/ 3020300 w 3532918"/>
                <a:gd name="connsiteY1-74" fmla="*/ 0 h 3394365"/>
                <a:gd name="connsiteX2-75" fmla="*/ 3532918 w 3532918"/>
                <a:gd name="connsiteY2-76" fmla="*/ 3394365 h 3394365"/>
                <a:gd name="connsiteX3-77" fmla="*/ 387937 w 3532918"/>
                <a:gd name="connsiteY3-78" fmla="*/ 3380510 h 3394365"/>
                <a:gd name="connsiteX4-79" fmla="*/ 9 w 3532918"/>
                <a:gd name="connsiteY4-80" fmla="*/ 0 h 33943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32918" h="3394365">
                  <a:moveTo>
                    <a:pt x="9" y="0"/>
                  </a:moveTo>
                  <a:lnTo>
                    <a:pt x="3020300" y="0"/>
                  </a:lnTo>
                  <a:cubicBezTo>
                    <a:pt x="2969501" y="1145309"/>
                    <a:pt x="3071099" y="2332183"/>
                    <a:pt x="3532918" y="3394365"/>
                  </a:cubicBezTo>
                  <a:lnTo>
                    <a:pt x="387937" y="3380510"/>
                  </a:lnTo>
                  <a:cubicBezTo>
                    <a:pt x="142514" y="2300877"/>
                    <a:pt x="-1311" y="1063898"/>
                    <a:pt x="9" y="0"/>
                  </a:cubicBezTo>
                  <a:close/>
                </a:path>
              </a:pathLst>
            </a:custGeom>
            <a:solidFill>
              <a:srgbClr val="21BDE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659369" y="941737"/>
            <a:ext cx="3767250" cy="3556000"/>
            <a:chOff x="1277256" y="1233055"/>
            <a:chExt cx="4306127" cy="4064659"/>
          </a:xfrm>
        </p:grpSpPr>
        <p:sp>
          <p:nvSpPr>
            <p:cNvPr id="13" name="Rectangle 3"/>
            <p:cNvSpPr/>
            <p:nvPr/>
          </p:nvSpPr>
          <p:spPr>
            <a:xfrm flipH="1">
              <a:off x="1277256" y="1233055"/>
              <a:ext cx="3779653" cy="4064659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779652"/>
                <a:gd name="connsiteY0-62" fmla="*/ 0 h 3382287"/>
                <a:gd name="connsiteX1-63" fmla="*/ 3020291 w 3779652"/>
                <a:gd name="connsiteY1-64" fmla="*/ 0 h 3382287"/>
                <a:gd name="connsiteX2-65" fmla="*/ 3779652 w 3779652"/>
                <a:gd name="connsiteY2-66" fmla="*/ 3382287 h 3382287"/>
                <a:gd name="connsiteX3-67" fmla="*/ 387928 w 3779652"/>
                <a:gd name="connsiteY3-68" fmla="*/ 3380510 h 3382287"/>
                <a:gd name="connsiteX4-69" fmla="*/ 0 w 3779652"/>
                <a:gd name="connsiteY4-70" fmla="*/ 0 h 3382287"/>
                <a:gd name="connsiteX0-71" fmla="*/ 0 w 3779652"/>
                <a:gd name="connsiteY0-72" fmla="*/ 0 h 3382287"/>
                <a:gd name="connsiteX1-73" fmla="*/ 3020291 w 3779652"/>
                <a:gd name="connsiteY1-74" fmla="*/ 0 h 3382287"/>
                <a:gd name="connsiteX2-75" fmla="*/ 3779652 w 3779652"/>
                <a:gd name="connsiteY2-76" fmla="*/ 3382287 h 3382287"/>
                <a:gd name="connsiteX3-77" fmla="*/ 634671 w 3779652"/>
                <a:gd name="connsiteY3-78" fmla="*/ 3332199 h 3382287"/>
                <a:gd name="connsiteX4-79" fmla="*/ 0 w 3779652"/>
                <a:gd name="connsiteY4-80" fmla="*/ 0 h 33822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79652" h="3382287">
                  <a:moveTo>
                    <a:pt x="0" y="0"/>
                  </a:moveTo>
                  <a:lnTo>
                    <a:pt x="3020291" y="0"/>
                  </a:lnTo>
                  <a:cubicBezTo>
                    <a:pt x="2969492" y="1145309"/>
                    <a:pt x="3317833" y="2320105"/>
                    <a:pt x="3779652" y="3382287"/>
                  </a:cubicBezTo>
                  <a:lnTo>
                    <a:pt x="634671" y="333219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tx1">
                    <a:alpha val="51000"/>
                  </a:schemeClr>
                </a:gs>
                <a:gs pos="92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3"/>
            <p:cNvSpPr/>
            <p:nvPr/>
          </p:nvSpPr>
          <p:spPr>
            <a:xfrm>
              <a:off x="2050465" y="1233055"/>
              <a:ext cx="3532918" cy="3131128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532909"/>
                <a:gd name="connsiteY0-62" fmla="*/ 0 h 3394365"/>
                <a:gd name="connsiteX1-63" fmla="*/ 3020291 w 3532909"/>
                <a:gd name="connsiteY1-64" fmla="*/ 0 h 3394365"/>
                <a:gd name="connsiteX2-65" fmla="*/ 3532909 w 3532909"/>
                <a:gd name="connsiteY2-66" fmla="*/ 3394365 h 3394365"/>
                <a:gd name="connsiteX3-67" fmla="*/ 387928 w 3532909"/>
                <a:gd name="connsiteY3-68" fmla="*/ 3380510 h 3394365"/>
                <a:gd name="connsiteX4-69" fmla="*/ 0 w 3532909"/>
                <a:gd name="connsiteY4-70" fmla="*/ 0 h 3394365"/>
                <a:gd name="connsiteX0-71" fmla="*/ 9 w 3532918"/>
                <a:gd name="connsiteY0-72" fmla="*/ 0 h 3394365"/>
                <a:gd name="connsiteX1-73" fmla="*/ 3020300 w 3532918"/>
                <a:gd name="connsiteY1-74" fmla="*/ 0 h 3394365"/>
                <a:gd name="connsiteX2-75" fmla="*/ 3532918 w 3532918"/>
                <a:gd name="connsiteY2-76" fmla="*/ 3394365 h 3394365"/>
                <a:gd name="connsiteX3-77" fmla="*/ 387937 w 3532918"/>
                <a:gd name="connsiteY3-78" fmla="*/ 3380510 h 3394365"/>
                <a:gd name="connsiteX4-79" fmla="*/ 9 w 3532918"/>
                <a:gd name="connsiteY4-80" fmla="*/ 0 h 33943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32918" h="3394365">
                  <a:moveTo>
                    <a:pt x="9" y="0"/>
                  </a:moveTo>
                  <a:lnTo>
                    <a:pt x="3020300" y="0"/>
                  </a:lnTo>
                  <a:cubicBezTo>
                    <a:pt x="2969501" y="1145309"/>
                    <a:pt x="3071099" y="2332183"/>
                    <a:pt x="3532918" y="3394365"/>
                  </a:cubicBezTo>
                  <a:lnTo>
                    <a:pt x="387937" y="3380510"/>
                  </a:lnTo>
                  <a:cubicBezTo>
                    <a:pt x="142514" y="2300877"/>
                    <a:pt x="-1311" y="1063898"/>
                    <a:pt x="9" y="0"/>
                  </a:cubicBezTo>
                  <a:close/>
                </a:path>
              </a:pathLst>
            </a:custGeom>
            <a:solidFill>
              <a:srgbClr val="FDD33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1505" y="3992458"/>
            <a:ext cx="3767250" cy="3556000"/>
            <a:chOff x="1277256" y="1233055"/>
            <a:chExt cx="4306127" cy="4064659"/>
          </a:xfrm>
        </p:grpSpPr>
        <p:sp>
          <p:nvSpPr>
            <p:cNvPr id="16" name="Rectangle 3"/>
            <p:cNvSpPr/>
            <p:nvPr/>
          </p:nvSpPr>
          <p:spPr>
            <a:xfrm flipH="1">
              <a:off x="1277256" y="1233055"/>
              <a:ext cx="3779653" cy="4064659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779652"/>
                <a:gd name="connsiteY0-62" fmla="*/ 0 h 3382287"/>
                <a:gd name="connsiteX1-63" fmla="*/ 3020291 w 3779652"/>
                <a:gd name="connsiteY1-64" fmla="*/ 0 h 3382287"/>
                <a:gd name="connsiteX2-65" fmla="*/ 3779652 w 3779652"/>
                <a:gd name="connsiteY2-66" fmla="*/ 3382287 h 3382287"/>
                <a:gd name="connsiteX3-67" fmla="*/ 387928 w 3779652"/>
                <a:gd name="connsiteY3-68" fmla="*/ 3380510 h 3382287"/>
                <a:gd name="connsiteX4-69" fmla="*/ 0 w 3779652"/>
                <a:gd name="connsiteY4-70" fmla="*/ 0 h 3382287"/>
                <a:gd name="connsiteX0-71" fmla="*/ 0 w 3779652"/>
                <a:gd name="connsiteY0-72" fmla="*/ 0 h 3382287"/>
                <a:gd name="connsiteX1-73" fmla="*/ 3020291 w 3779652"/>
                <a:gd name="connsiteY1-74" fmla="*/ 0 h 3382287"/>
                <a:gd name="connsiteX2-75" fmla="*/ 3779652 w 3779652"/>
                <a:gd name="connsiteY2-76" fmla="*/ 3382287 h 3382287"/>
                <a:gd name="connsiteX3-77" fmla="*/ 634671 w 3779652"/>
                <a:gd name="connsiteY3-78" fmla="*/ 3332199 h 3382287"/>
                <a:gd name="connsiteX4-79" fmla="*/ 0 w 3779652"/>
                <a:gd name="connsiteY4-80" fmla="*/ 0 h 33822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79652" h="3382287">
                  <a:moveTo>
                    <a:pt x="0" y="0"/>
                  </a:moveTo>
                  <a:lnTo>
                    <a:pt x="3020291" y="0"/>
                  </a:lnTo>
                  <a:cubicBezTo>
                    <a:pt x="2969492" y="1145309"/>
                    <a:pt x="3317833" y="2320105"/>
                    <a:pt x="3779652" y="3382287"/>
                  </a:cubicBezTo>
                  <a:lnTo>
                    <a:pt x="634671" y="333219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tx1">
                    <a:alpha val="51000"/>
                  </a:schemeClr>
                </a:gs>
                <a:gs pos="9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3"/>
            <p:cNvSpPr/>
            <p:nvPr/>
          </p:nvSpPr>
          <p:spPr>
            <a:xfrm>
              <a:off x="2050465" y="1233055"/>
              <a:ext cx="3532918" cy="3131128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532909"/>
                <a:gd name="connsiteY0-62" fmla="*/ 0 h 3394365"/>
                <a:gd name="connsiteX1-63" fmla="*/ 3020291 w 3532909"/>
                <a:gd name="connsiteY1-64" fmla="*/ 0 h 3394365"/>
                <a:gd name="connsiteX2-65" fmla="*/ 3532909 w 3532909"/>
                <a:gd name="connsiteY2-66" fmla="*/ 3394365 h 3394365"/>
                <a:gd name="connsiteX3-67" fmla="*/ 387928 w 3532909"/>
                <a:gd name="connsiteY3-68" fmla="*/ 3380510 h 3394365"/>
                <a:gd name="connsiteX4-69" fmla="*/ 0 w 3532909"/>
                <a:gd name="connsiteY4-70" fmla="*/ 0 h 3394365"/>
                <a:gd name="connsiteX0-71" fmla="*/ 9 w 3532918"/>
                <a:gd name="connsiteY0-72" fmla="*/ 0 h 3394365"/>
                <a:gd name="connsiteX1-73" fmla="*/ 3020300 w 3532918"/>
                <a:gd name="connsiteY1-74" fmla="*/ 0 h 3394365"/>
                <a:gd name="connsiteX2-75" fmla="*/ 3532918 w 3532918"/>
                <a:gd name="connsiteY2-76" fmla="*/ 3394365 h 3394365"/>
                <a:gd name="connsiteX3-77" fmla="*/ 387937 w 3532918"/>
                <a:gd name="connsiteY3-78" fmla="*/ 3380510 h 3394365"/>
                <a:gd name="connsiteX4-79" fmla="*/ 9 w 3532918"/>
                <a:gd name="connsiteY4-80" fmla="*/ 0 h 33943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32918" h="3394365">
                  <a:moveTo>
                    <a:pt x="9" y="0"/>
                  </a:moveTo>
                  <a:lnTo>
                    <a:pt x="3020300" y="0"/>
                  </a:lnTo>
                  <a:cubicBezTo>
                    <a:pt x="2969501" y="1145309"/>
                    <a:pt x="3071099" y="2332183"/>
                    <a:pt x="3532918" y="3394365"/>
                  </a:cubicBezTo>
                  <a:lnTo>
                    <a:pt x="387937" y="3380510"/>
                  </a:lnTo>
                  <a:cubicBezTo>
                    <a:pt x="142514" y="2300877"/>
                    <a:pt x="-1311" y="1063898"/>
                    <a:pt x="9" y="0"/>
                  </a:cubicBezTo>
                  <a:close/>
                </a:path>
              </a:pathLst>
            </a:custGeom>
            <a:solidFill>
              <a:srgbClr val="BEEA6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24053" y="4001983"/>
            <a:ext cx="3767250" cy="3556000"/>
            <a:chOff x="1277256" y="1233055"/>
            <a:chExt cx="4306127" cy="4064659"/>
          </a:xfrm>
        </p:grpSpPr>
        <p:sp>
          <p:nvSpPr>
            <p:cNvPr id="19" name="Rectangle 3"/>
            <p:cNvSpPr/>
            <p:nvPr/>
          </p:nvSpPr>
          <p:spPr>
            <a:xfrm flipH="1">
              <a:off x="1277256" y="1233055"/>
              <a:ext cx="3779653" cy="4064659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779652"/>
                <a:gd name="connsiteY0-62" fmla="*/ 0 h 3382287"/>
                <a:gd name="connsiteX1-63" fmla="*/ 3020291 w 3779652"/>
                <a:gd name="connsiteY1-64" fmla="*/ 0 h 3382287"/>
                <a:gd name="connsiteX2-65" fmla="*/ 3779652 w 3779652"/>
                <a:gd name="connsiteY2-66" fmla="*/ 3382287 h 3382287"/>
                <a:gd name="connsiteX3-67" fmla="*/ 387928 w 3779652"/>
                <a:gd name="connsiteY3-68" fmla="*/ 3380510 h 3382287"/>
                <a:gd name="connsiteX4-69" fmla="*/ 0 w 3779652"/>
                <a:gd name="connsiteY4-70" fmla="*/ 0 h 3382287"/>
                <a:gd name="connsiteX0-71" fmla="*/ 0 w 3779652"/>
                <a:gd name="connsiteY0-72" fmla="*/ 0 h 3382287"/>
                <a:gd name="connsiteX1-73" fmla="*/ 3020291 w 3779652"/>
                <a:gd name="connsiteY1-74" fmla="*/ 0 h 3382287"/>
                <a:gd name="connsiteX2-75" fmla="*/ 3779652 w 3779652"/>
                <a:gd name="connsiteY2-76" fmla="*/ 3382287 h 3382287"/>
                <a:gd name="connsiteX3-77" fmla="*/ 634671 w 3779652"/>
                <a:gd name="connsiteY3-78" fmla="*/ 3332199 h 3382287"/>
                <a:gd name="connsiteX4-79" fmla="*/ 0 w 3779652"/>
                <a:gd name="connsiteY4-80" fmla="*/ 0 h 33822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79652" h="3382287">
                  <a:moveTo>
                    <a:pt x="0" y="0"/>
                  </a:moveTo>
                  <a:lnTo>
                    <a:pt x="3020291" y="0"/>
                  </a:lnTo>
                  <a:cubicBezTo>
                    <a:pt x="2969492" y="1145309"/>
                    <a:pt x="3317833" y="2320105"/>
                    <a:pt x="3779652" y="3382287"/>
                  </a:cubicBezTo>
                  <a:lnTo>
                    <a:pt x="634671" y="333219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tx1">
                    <a:alpha val="51000"/>
                  </a:schemeClr>
                </a:gs>
                <a:gs pos="9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/>
            <p:cNvSpPr/>
            <p:nvPr/>
          </p:nvSpPr>
          <p:spPr>
            <a:xfrm>
              <a:off x="2050465" y="1233055"/>
              <a:ext cx="3532918" cy="3131128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532909"/>
                <a:gd name="connsiteY0-62" fmla="*/ 0 h 3394365"/>
                <a:gd name="connsiteX1-63" fmla="*/ 3020291 w 3532909"/>
                <a:gd name="connsiteY1-64" fmla="*/ 0 h 3394365"/>
                <a:gd name="connsiteX2-65" fmla="*/ 3532909 w 3532909"/>
                <a:gd name="connsiteY2-66" fmla="*/ 3394365 h 3394365"/>
                <a:gd name="connsiteX3-67" fmla="*/ 387928 w 3532909"/>
                <a:gd name="connsiteY3-68" fmla="*/ 3380510 h 3394365"/>
                <a:gd name="connsiteX4-69" fmla="*/ 0 w 3532909"/>
                <a:gd name="connsiteY4-70" fmla="*/ 0 h 3394365"/>
                <a:gd name="connsiteX0-71" fmla="*/ 9 w 3532918"/>
                <a:gd name="connsiteY0-72" fmla="*/ 0 h 3394365"/>
                <a:gd name="connsiteX1-73" fmla="*/ 3020300 w 3532918"/>
                <a:gd name="connsiteY1-74" fmla="*/ 0 h 3394365"/>
                <a:gd name="connsiteX2-75" fmla="*/ 3532918 w 3532918"/>
                <a:gd name="connsiteY2-76" fmla="*/ 3394365 h 3394365"/>
                <a:gd name="connsiteX3-77" fmla="*/ 387937 w 3532918"/>
                <a:gd name="connsiteY3-78" fmla="*/ 3380510 h 3394365"/>
                <a:gd name="connsiteX4-79" fmla="*/ 9 w 3532918"/>
                <a:gd name="connsiteY4-80" fmla="*/ 0 h 33943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32918" h="3394365">
                  <a:moveTo>
                    <a:pt x="9" y="0"/>
                  </a:moveTo>
                  <a:lnTo>
                    <a:pt x="3020300" y="0"/>
                  </a:lnTo>
                  <a:cubicBezTo>
                    <a:pt x="2969501" y="1145309"/>
                    <a:pt x="3071099" y="2332183"/>
                    <a:pt x="3532918" y="3394365"/>
                  </a:cubicBezTo>
                  <a:lnTo>
                    <a:pt x="387937" y="3380510"/>
                  </a:lnTo>
                  <a:cubicBezTo>
                    <a:pt x="142514" y="2300877"/>
                    <a:pt x="-1311" y="1063898"/>
                    <a:pt x="9" y="0"/>
                  </a:cubicBezTo>
                  <a:close/>
                </a:path>
              </a:pathLst>
            </a:custGeom>
            <a:solidFill>
              <a:srgbClr val="FB387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59369" y="4011508"/>
            <a:ext cx="3767250" cy="3556000"/>
            <a:chOff x="1277256" y="1233055"/>
            <a:chExt cx="4306127" cy="4064659"/>
          </a:xfrm>
        </p:grpSpPr>
        <p:sp>
          <p:nvSpPr>
            <p:cNvPr id="22" name="Rectangle 3"/>
            <p:cNvSpPr/>
            <p:nvPr/>
          </p:nvSpPr>
          <p:spPr>
            <a:xfrm flipH="1">
              <a:off x="1277256" y="1233055"/>
              <a:ext cx="3779653" cy="4064659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779652"/>
                <a:gd name="connsiteY0-62" fmla="*/ 0 h 3382287"/>
                <a:gd name="connsiteX1-63" fmla="*/ 3020291 w 3779652"/>
                <a:gd name="connsiteY1-64" fmla="*/ 0 h 3382287"/>
                <a:gd name="connsiteX2-65" fmla="*/ 3779652 w 3779652"/>
                <a:gd name="connsiteY2-66" fmla="*/ 3382287 h 3382287"/>
                <a:gd name="connsiteX3-67" fmla="*/ 387928 w 3779652"/>
                <a:gd name="connsiteY3-68" fmla="*/ 3380510 h 3382287"/>
                <a:gd name="connsiteX4-69" fmla="*/ 0 w 3779652"/>
                <a:gd name="connsiteY4-70" fmla="*/ 0 h 3382287"/>
                <a:gd name="connsiteX0-71" fmla="*/ 0 w 3779652"/>
                <a:gd name="connsiteY0-72" fmla="*/ 0 h 3382287"/>
                <a:gd name="connsiteX1-73" fmla="*/ 3020291 w 3779652"/>
                <a:gd name="connsiteY1-74" fmla="*/ 0 h 3382287"/>
                <a:gd name="connsiteX2-75" fmla="*/ 3779652 w 3779652"/>
                <a:gd name="connsiteY2-76" fmla="*/ 3382287 h 3382287"/>
                <a:gd name="connsiteX3-77" fmla="*/ 634671 w 3779652"/>
                <a:gd name="connsiteY3-78" fmla="*/ 3332199 h 3382287"/>
                <a:gd name="connsiteX4-79" fmla="*/ 0 w 3779652"/>
                <a:gd name="connsiteY4-80" fmla="*/ 0 h 33822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79652" h="3382287">
                  <a:moveTo>
                    <a:pt x="0" y="0"/>
                  </a:moveTo>
                  <a:lnTo>
                    <a:pt x="3020291" y="0"/>
                  </a:lnTo>
                  <a:cubicBezTo>
                    <a:pt x="2969492" y="1145309"/>
                    <a:pt x="3317833" y="2320105"/>
                    <a:pt x="3779652" y="3382287"/>
                  </a:cubicBezTo>
                  <a:lnTo>
                    <a:pt x="634671" y="333219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tx1">
                    <a:alpha val="51000"/>
                  </a:schemeClr>
                </a:gs>
                <a:gs pos="91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3"/>
            <p:cNvSpPr/>
            <p:nvPr/>
          </p:nvSpPr>
          <p:spPr>
            <a:xfrm>
              <a:off x="2050465" y="1233055"/>
              <a:ext cx="3532918" cy="3131128"/>
            </a:xfrm>
            <a:custGeom>
              <a:avLst/>
              <a:gdLst>
                <a:gd name="connsiteX0" fmla="*/ 0 w 3020291"/>
                <a:gd name="connsiteY0" fmla="*/ 0 h 3394364"/>
                <a:gd name="connsiteX1" fmla="*/ 3020291 w 3020291"/>
                <a:gd name="connsiteY1" fmla="*/ 0 h 3394364"/>
                <a:gd name="connsiteX2" fmla="*/ 3020291 w 3020291"/>
                <a:gd name="connsiteY2" fmla="*/ 3394364 h 3394364"/>
                <a:gd name="connsiteX3" fmla="*/ 0 w 3020291"/>
                <a:gd name="connsiteY3" fmla="*/ 3394364 h 3394364"/>
                <a:gd name="connsiteX4" fmla="*/ 0 w 3020291"/>
                <a:gd name="connsiteY4" fmla="*/ 0 h 3394364"/>
                <a:gd name="connsiteX0-1" fmla="*/ 0 w 3394364"/>
                <a:gd name="connsiteY0-2" fmla="*/ 0 h 3408219"/>
                <a:gd name="connsiteX1-3" fmla="*/ 3020291 w 3394364"/>
                <a:gd name="connsiteY1-4" fmla="*/ 0 h 3408219"/>
                <a:gd name="connsiteX2-5" fmla="*/ 3394364 w 3394364"/>
                <a:gd name="connsiteY2-6" fmla="*/ 3408219 h 3408219"/>
                <a:gd name="connsiteX3-7" fmla="*/ 0 w 3394364"/>
                <a:gd name="connsiteY3-8" fmla="*/ 3394364 h 3408219"/>
                <a:gd name="connsiteX4-9" fmla="*/ 0 w 3394364"/>
                <a:gd name="connsiteY4-10" fmla="*/ 0 h 3408219"/>
                <a:gd name="connsiteX0-11" fmla="*/ 0 w 3394364"/>
                <a:gd name="connsiteY0-12" fmla="*/ 0 h 3408219"/>
                <a:gd name="connsiteX1-13" fmla="*/ 3020291 w 3394364"/>
                <a:gd name="connsiteY1-14" fmla="*/ 0 h 3408219"/>
                <a:gd name="connsiteX2-15" fmla="*/ 3394364 w 3394364"/>
                <a:gd name="connsiteY2-16" fmla="*/ 3408219 h 3408219"/>
                <a:gd name="connsiteX3-17" fmla="*/ 387928 w 3394364"/>
                <a:gd name="connsiteY3-18" fmla="*/ 3380510 h 3408219"/>
                <a:gd name="connsiteX4-19" fmla="*/ 0 w 3394364"/>
                <a:gd name="connsiteY4-20" fmla="*/ 0 h 3408219"/>
                <a:gd name="connsiteX0-21" fmla="*/ 0 w 3532909"/>
                <a:gd name="connsiteY0-22" fmla="*/ 0 h 3394365"/>
                <a:gd name="connsiteX1-23" fmla="*/ 3020291 w 3532909"/>
                <a:gd name="connsiteY1-24" fmla="*/ 0 h 3394365"/>
                <a:gd name="connsiteX2-25" fmla="*/ 3532909 w 3532909"/>
                <a:gd name="connsiteY2-26" fmla="*/ 3394365 h 3394365"/>
                <a:gd name="connsiteX3-27" fmla="*/ 387928 w 3532909"/>
                <a:gd name="connsiteY3-28" fmla="*/ 3380510 h 3394365"/>
                <a:gd name="connsiteX4-29" fmla="*/ 0 w 3532909"/>
                <a:gd name="connsiteY4-30" fmla="*/ 0 h 3394365"/>
                <a:gd name="connsiteX0-31" fmla="*/ 0 w 3532909"/>
                <a:gd name="connsiteY0-32" fmla="*/ 0 h 3394365"/>
                <a:gd name="connsiteX1-33" fmla="*/ 3020291 w 3532909"/>
                <a:gd name="connsiteY1-34" fmla="*/ 0 h 3394365"/>
                <a:gd name="connsiteX2-35" fmla="*/ 3532909 w 3532909"/>
                <a:gd name="connsiteY2-36" fmla="*/ 3394365 h 3394365"/>
                <a:gd name="connsiteX3-37" fmla="*/ 387928 w 3532909"/>
                <a:gd name="connsiteY3-38" fmla="*/ 3380510 h 3394365"/>
                <a:gd name="connsiteX4-39" fmla="*/ 0 w 3532909"/>
                <a:gd name="connsiteY4-40" fmla="*/ 0 h 3394365"/>
                <a:gd name="connsiteX0-41" fmla="*/ 0 w 3532909"/>
                <a:gd name="connsiteY0-42" fmla="*/ 0 h 3394365"/>
                <a:gd name="connsiteX1-43" fmla="*/ 3020291 w 3532909"/>
                <a:gd name="connsiteY1-44" fmla="*/ 0 h 3394365"/>
                <a:gd name="connsiteX2-45" fmla="*/ 3532909 w 3532909"/>
                <a:gd name="connsiteY2-46" fmla="*/ 3394365 h 3394365"/>
                <a:gd name="connsiteX3-47" fmla="*/ 387928 w 3532909"/>
                <a:gd name="connsiteY3-48" fmla="*/ 3380510 h 3394365"/>
                <a:gd name="connsiteX4-49" fmla="*/ 0 w 3532909"/>
                <a:gd name="connsiteY4-50" fmla="*/ 0 h 3394365"/>
                <a:gd name="connsiteX0-51" fmla="*/ 0 w 3532909"/>
                <a:gd name="connsiteY0-52" fmla="*/ 0 h 3394365"/>
                <a:gd name="connsiteX1-53" fmla="*/ 3020291 w 3532909"/>
                <a:gd name="connsiteY1-54" fmla="*/ 0 h 3394365"/>
                <a:gd name="connsiteX2-55" fmla="*/ 3532909 w 3532909"/>
                <a:gd name="connsiteY2-56" fmla="*/ 3394365 h 3394365"/>
                <a:gd name="connsiteX3-57" fmla="*/ 387928 w 3532909"/>
                <a:gd name="connsiteY3-58" fmla="*/ 3380510 h 3394365"/>
                <a:gd name="connsiteX4-59" fmla="*/ 0 w 3532909"/>
                <a:gd name="connsiteY4-60" fmla="*/ 0 h 3394365"/>
                <a:gd name="connsiteX0-61" fmla="*/ 0 w 3532909"/>
                <a:gd name="connsiteY0-62" fmla="*/ 0 h 3394365"/>
                <a:gd name="connsiteX1-63" fmla="*/ 3020291 w 3532909"/>
                <a:gd name="connsiteY1-64" fmla="*/ 0 h 3394365"/>
                <a:gd name="connsiteX2-65" fmla="*/ 3532909 w 3532909"/>
                <a:gd name="connsiteY2-66" fmla="*/ 3394365 h 3394365"/>
                <a:gd name="connsiteX3-67" fmla="*/ 387928 w 3532909"/>
                <a:gd name="connsiteY3-68" fmla="*/ 3380510 h 3394365"/>
                <a:gd name="connsiteX4-69" fmla="*/ 0 w 3532909"/>
                <a:gd name="connsiteY4-70" fmla="*/ 0 h 3394365"/>
                <a:gd name="connsiteX0-71" fmla="*/ 9 w 3532918"/>
                <a:gd name="connsiteY0-72" fmla="*/ 0 h 3394365"/>
                <a:gd name="connsiteX1-73" fmla="*/ 3020300 w 3532918"/>
                <a:gd name="connsiteY1-74" fmla="*/ 0 h 3394365"/>
                <a:gd name="connsiteX2-75" fmla="*/ 3532918 w 3532918"/>
                <a:gd name="connsiteY2-76" fmla="*/ 3394365 h 3394365"/>
                <a:gd name="connsiteX3-77" fmla="*/ 387937 w 3532918"/>
                <a:gd name="connsiteY3-78" fmla="*/ 3380510 h 3394365"/>
                <a:gd name="connsiteX4-79" fmla="*/ 9 w 3532918"/>
                <a:gd name="connsiteY4-80" fmla="*/ 0 h 33943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32918" h="3394365">
                  <a:moveTo>
                    <a:pt x="9" y="0"/>
                  </a:moveTo>
                  <a:lnTo>
                    <a:pt x="3020300" y="0"/>
                  </a:lnTo>
                  <a:cubicBezTo>
                    <a:pt x="2969501" y="1145309"/>
                    <a:pt x="3071099" y="2332183"/>
                    <a:pt x="3532918" y="3394365"/>
                  </a:cubicBezTo>
                  <a:lnTo>
                    <a:pt x="387937" y="3380510"/>
                  </a:lnTo>
                  <a:cubicBezTo>
                    <a:pt x="142514" y="2300877"/>
                    <a:pt x="-1311" y="1063898"/>
                    <a:pt x="9" y="0"/>
                  </a:cubicBezTo>
                  <a:close/>
                </a:path>
              </a:pathLst>
            </a:custGeom>
            <a:solidFill>
              <a:srgbClr val="FC9DAA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94480" y="1175657"/>
            <a:ext cx="220091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Receptionist Information </a:t>
            </a:r>
            <a:endParaRPr lang="en-US" b="1" dirty="0">
              <a:solidFill>
                <a:schemeClr val="tx1"/>
              </a:solidFill>
              <a:latin typeface="Hand Of Sean" panose="02000500000000000000" pitchFamily="2" charset="-128"/>
              <a:ea typeface="Hand Of Sean" panose="02000500000000000000" pitchFamily="2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6460" y="1175385"/>
            <a:ext cx="2312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View  Doctor information</a:t>
            </a:r>
            <a:endParaRPr lang="en-US" b="1" dirty="0">
              <a:solidFill>
                <a:schemeClr val="tx1"/>
              </a:solidFill>
              <a:latin typeface="Hand Of Sean" panose="02000500000000000000" pitchFamily="2" charset="-128"/>
              <a:ea typeface="Hand Of Sean" panose="02000500000000000000" pitchFamily="2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71533" y="1175657"/>
            <a:ext cx="220091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Patient Accounts</a:t>
            </a:r>
            <a:endParaRPr lang="en-US" b="1" dirty="0">
              <a:solidFill>
                <a:schemeClr val="tx1"/>
              </a:solidFill>
              <a:latin typeface="Hand Of Sean" panose="02000500000000000000" pitchFamily="2" charset="-128"/>
              <a:ea typeface="Hand Of Sean" panose="02000500000000000000" pitchFamily="2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94480" y="4494158"/>
            <a:ext cx="220091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Add Appointment</a:t>
            </a:r>
            <a:endParaRPr lang="en-US" b="1" dirty="0">
              <a:solidFill>
                <a:schemeClr val="tx1"/>
              </a:solidFill>
              <a:latin typeface="Hand Of Sean" panose="02000500000000000000" pitchFamily="2" charset="-128"/>
              <a:ea typeface="Hand Of Sean" panose="02000500000000000000" pitchFamily="2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96218" y="4494158"/>
            <a:ext cx="220091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View Appoinments</a:t>
            </a:r>
            <a:endParaRPr lang="en-US" b="1" dirty="0">
              <a:solidFill>
                <a:schemeClr val="tx1"/>
              </a:solidFill>
              <a:latin typeface="Hand Of Sean" panose="02000500000000000000" pitchFamily="2" charset="-128"/>
              <a:ea typeface="Hand Of Sean" panose="02000500000000000000" pitchFamily="2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71533" y="4494158"/>
            <a:ext cx="220091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Update Receptionist Info</a:t>
            </a:r>
            <a:endParaRPr lang="en-US" b="1" dirty="0">
              <a:solidFill>
                <a:schemeClr val="tx1"/>
              </a:solidFill>
              <a:latin typeface="Hand Of Sean" panose="02000500000000000000" pitchFamily="2" charset="-128"/>
              <a:ea typeface="Hand Of Sean" panose="02000500000000000000" pitchFamily="2" charset="-128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29330" y="151765"/>
            <a:ext cx="5253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Receptionist Section</a:t>
            </a:r>
            <a:r>
              <a:rPr lang="en-US" sz="3200" b="1"/>
              <a:t> </a:t>
            </a:r>
            <a:endParaRPr lang="en-US" sz="3200" b="1"/>
          </a:p>
        </p:txBody>
      </p:sp>
      <p:sp>
        <p:nvSpPr>
          <p:cNvPr id="99" name="Text Box 98"/>
          <p:cNvSpPr txBox="1"/>
          <p:nvPr/>
        </p:nvSpPr>
        <p:spPr>
          <a:xfrm>
            <a:off x="9667875" y="123190"/>
            <a:ext cx="2344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Doctor  Section  </a:t>
            </a:r>
            <a:endParaRPr lang="en-US"/>
          </a:p>
        </p:txBody>
      </p:sp>
      <p:pic>
        <p:nvPicPr>
          <p:cNvPr id="3" name="Picture 2" descr="technical-support_icon-icons.com_52812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290" y="2072640"/>
            <a:ext cx="1274445" cy="1274445"/>
          </a:xfrm>
          <a:prstGeom prst="rect">
            <a:avLst/>
          </a:prstGeom>
        </p:spPr>
      </p:pic>
      <p:pic>
        <p:nvPicPr>
          <p:cNvPr id="6" name="Picture 5" descr="3943417-appointment-calendar-christmas-date-day-time-xmas_1116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10" y="1922145"/>
            <a:ext cx="1154430" cy="1154430"/>
          </a:xfrm>
          <a:prstGeom prst="rect">
            <a:avLst/>
          </a:prstGeom>
        </p:spPr>
      </p:pic>
      <p:pic>
        <p:nvPicPr>
          <p:cNvPr id="7" name="Picture 6" descr="account_avatar_face_man_people_profile_user_icon_1231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9053195" y="1741170"/>
            <a:ext cx="1625600" cy="1625600"/>
          </a:xfrm>
          <a:prstGeom prst="rect">
            <a:avLst/>
          </a:prstGeom>
        </p:spPr>
      </p:pic>
      <p:pic>
        <p:nvPicPr>
          <p:cNvPr id="32" name="Picture 31" descr="injury_treatment_medical_health_head_patient_person_pain_icon_133490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40000">
            <a:off x="1509395" y="4813935"/>
            <a:ext cx="1411605" cy="1411605"/>
          </a:xfrm>
          <a:prstGeom prst="rect">
            <a:avLst/>
          </a:prstGeom>
        </p:spPr>
      </p:pic>
      <p:pic>
        <p:nvPicPr>
          <p:cNvPr id="34" name="Picture 33" descr="refresh_update_156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200000">
            <a:off x="9125585" y="4988560"/>
            <a:ext cx="1335405" cy="1335405"/>
          </a:xfrm>
          <a:prstGeom prst="rect">
            <a:avLst/>
          </a:prstGeom>
        </p:spPr>
      </p:pic>
      <p:pic>
        <p:nvPicPr>
          <p:cNvPr id="36" name="Picture 35" descr="data-analysis_icon-icons.com_528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00" y="5213350"/>
            <a:ext cx="1082040" cy="1082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 rot="391751">
            <a:off x="776021" y="2533808"/>
            <a:ext cx="10136251" cy="3199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alpha val="39000"/>
                </a:schemeClr>
              </a:gs>
              <a:gs pos="68000">
                <a:schemeClr val="tx1">
                  <a:alpha val="78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518314" y="1958552"/>
            <a:ext cx="1204073" cy="3133952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483096" y="1958552"/>
            <a:ext cx="1204073" cy="3133952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24323" y="1958553"/>
            <a:ext cx="1204073" cy="3133952"/>
          </a:xfrm>
          <a:prstGeom prst="rect">
            <a:avLst/>
          </a:prstGeom>
          <a:solidFill>
            <a:srgbClr val="9E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77312" y="1972408"/>
            <a:ext cx="1204073" cy="3133952"/>
          </a:xfrm>
          <a:prstGeom prst="rect">
            <a:avLst/>
          </a:prstGeom>
          <a:solidFill>
            <a:srgbClr val="556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93914" y="1645920"/>
            <a:ext cx="525985" cy="100570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 dist="304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-67936" y="1980686"/>
            <a:ext cx="10864319" cy="302980"/>
            <a:chOff x="0" y="1965960"/>
            <a:chExt cx="10864319" cy="302980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0" y="1974574"/>
              <a:ext cx="10424160" cy="278296"/>
            </a:xfrm>
            <a:prstGeom prst="roundRect">
              <a:avLst/>
            </a:prstGeom>
            <a:gradFill>
              <a:gsLst>
                <a:gs pos="39812">
                  <a:schemeClr val="bg1"/>
                </a:gs>
                <a:gs pos="0">
                  <a:schemeClr val="tx1">
                    <a:lumMod val="75000"/>
                    <a:lumOff val="25000"/>
                  </a:schemeClr>
                </a:gs>
                <a:gs pos="74000">
                  <a:schemeClr val="bg1">
                    <a:lumMod val="65000"/>
                  </a:schemeClr>
                </a:gs>
                <a:gs pos="9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  <a:scene3d>
              <a:camera prst="perspective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0705860" y="1965960"/>
              <a:ext cx="158459" cy="30298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544898" y="6151312"/>
            <a:ext cx="2122417" cy="422684"/>
          </a:xfrm>
          <a:prstGeom prst="ellipse">
            <a:avLst/>
          </a:prstGeom>
          <a:gradFill flip="none" rotWithShape="1">
            <a:gsLst>
              <a:gs pos="100000">
                <a:srgbClr val="E4E4E4">
                  <a:alpha val="0"/>
                </a:srgbClr>
              </a:gs>
              <a:gs pos="8000">
                <a:schemeClr val="tx1"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14238" y="6176772"/>
            <a:ext cx="2122417" cy="422684"/>
          </a:xfrm>
          <a:prstGeom prst="ellipse">
            <a:avLst/>
          </a:prstGeom>
          <a:gradFill flip="none" rotWithShape="1">
            <a:gsLst>
              <a:gs pos="100000">
                <a:srgbClr val="E4E4E4">
                  <a:alpha val="0"/>
                </a:srgbClr>
              </a:gs>
              <a:gs pos="8000">
                <a:schemeClr val="tx1"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689215" y="6198902"/>
            <a:ext cx="2122417" cy="422684"/>
          </a:xfrm>
          <a:prstGeom prst="ellipse">
            <a:avLst/>
          </a:prstGeom>
          <a:gradFill flip="none" rotWithShape="1">
            <a:gsLst>
              <a:gs pos="100000">
                <a:srgbClr val="E4E4E4">
                  <a:alpha val="0"/>
                </a:srgbClr>
              </a:gs>
              <a:gs pos="8000">
                <a:schemeClr val="tx1"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30864" y="6202320"/>
            <a:ext cx="2122417" cy="422684"/>
          </a:xfrm>
          <a:prstGeom prst="ellipse">
            <a:avLst/>
          </a:prstGeom>
          <a:gradFill flip="none" rotWithShape="1">
            <a:gsLst>
              <a:gs pos="100000">
                <a:srgbClr val="E4E4E4">
                  <a:alpha val="0"/>
                </a:srgbClr>
              </a:gs>
              <a:gs pos="8000">
                <a:schemeClr val="tx1"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827635" y="54642"/>
            <a:ext cx="829581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Doctor Section</a:t>
            </a:r>
            <a:endParaRPr lang="en-US" sz="66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99" name="Text Box 98"/>
          <p:cNvSpPr txBox="1"/>
          <p:nvPr/>
        </p:nvSpPr>
        <p:spPr>
          <a:xfrm>
            <a:off x="9722485" y="6462395"/>
            <a:ext cx="2344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Patient  Section  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887220" y="1972310"/>
            <a:ext cx="1908810" cy="3572510"/>
            <a:chOff x="2972" y="3106"/>
            <a:chExt cx="3006" cy="5626"/>
          </a:xfrm>
        </p:grpSpPr>
        <p:grpSp>
          <p:nvGrpSpPr>
            <p:cNvPr id="46" name="Group 45"/>
            <p:cNvGrpSpPr/>
            <p:nvPr/>
          </p:nvGrpSpPr>
          <p:grpSpPr>
            <a:xfrm>
              <a:off x="2972" y="3106"/>
              <a:ext cx="3006" cy="5627"/>
              <a:chOff x="1887279" y="1972408"/>
              <a:chExt cx="1908882" cy="3573194"/>
            </a:xfrm>
          </p:grpSpPr>
          <p:sp>
            <p:nvSpPr>
              <p:cNvPr id="40" name="Oval 39"/>
              <p:cNvSpPr/>
              <p:nvPr/>
            </p:nvSpPr>
            <p:spPr>
              <a:xfrm rot="941097">
                <a:off x="3156168" y="2015334"/>
                <a:ext cx="639993" cy="408103"/>
              </a:xfrm>
              <a:prstGeom prst="ellipse">
                <a:avLst/>
              </a:prstGeom>
              <a:gradFill flip="none" rotWithShape="1">
                <a:gsLst>
                  <a:gs pos="90000">
                    <a:srgbClr val="E4E4E4">
                      <a:alpha val="0"/>
                    </a:srgbClr>
                  </a:gs>
                  <a:gs pos="3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/>
              <p:cNvSpPr/>
              <p:nvPr/>
            </p:nvSpPr>
            <p:spPr>
              <a:xfrm>
                <a:off x="1887280" y="1972408"/>
                <a:ext cx="1705898" cy="3573194"/>
              </a:xfrm>
              <a:custGeom>
                <a:avLst/>
                <a:gdLst>
                  <a:gd name="connsiteX0" fmla="*/ 281354 w 2224051"/>
                  <a:gd name="connsiteY0" fmla="*/ 0 h 3573194"/>
                  <a:gd name="connsiteX1" fmla="*/ 2224051 w 2224051"/>
                  <a:gd name="connsiteY1" fmla="*/ 0 h 3573194"/>
                  <a:gd name="connsiteX2" fmla="*/ 2202966 w 2224051"/>
                  <a:gd name="connsiteY2" fmla="*/ 2126 h 3573194"/>
                  <a:gd name="connsiteX3" fmla="*/ 1981201 w 2224051"/>
                  <a:gd name="connsiteY3" fmla="*/ 274221 h 3573194"/>
                  <a:gd name="connsiteX4" fmla="*/ 1981201 w 2224051"/>
                  <a:gd name="connsiteY4" fmla="*/ 3573194 h 3573194"/>
                  <a:gd name="connsiteX5" fmla="*/ 1953202 w 2224051"/>
                  <a:gd name="connsiteY5" fmla="*/ 3573194 h 3573194"/>
                  <a:gd name="connsiteX6" fmla="*/ 976601 w 2224051"/>
                  <a:gd name="connsiteY6" fmla="*/ 3133952 h 3573194"/>
                  <a:gd name="connsiteX7" fmla="*/ 0 w 2224051"/>
                  <a:gd name="connsiteY7" fmla="*/ 3573194 h 3573194"/>
                  <a:gd name="connsiteX8" fmla="*/ 0 w 2224051"/>
                  <a:gd name="connsiteY8" fmla="*/ 281354 h 3573194"/>
                  <a:gd name="connsiteX9" fmla="*/ 281354 w 2224051"/>
                  <a:gd name="connsiteY9" fmla="*/ 0 h 3573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051" h="3573194">
                    <a:moveTo>
                      <a:pt x="281354" y="0"/>
                    </a:moveTo>
                    <a:lnTo>
                      <a:pt x="2224051" y="0"/>
                    </a:lnTo>
                    <a:lnTo>
                      <a:pt x="2202966" y="2126"/>
                    </a:lnTo>
                    <a:cubicBezTo>
                      <a:pt x="2076405" y="28024"/>
                      <a:pt x="1981201" y="140005"/>
                      <a:pt x="1981201" y="274221"/>
                    </a:cubicBezTo>
                    <a:lnTo>
                      <a:pt x="1981201" y="3573194"/>
                    </a:lnTo>
                    <a:lnTo>
                      <a:pt x="1953202" y="3573194"/>
                    </a:lnTo>
                    <a:lnTo>
                      <a:pt x="976601" y="3133952"/>
                    </a:lnTo>
                    <a:lnTo>
                      <a:pt x="0" y="3573194"/>
                    </a:lnTo>
                    <a:lnTo>
                      <a:pt x="0" y="281354"/>
                    </a:lnTo>
                    <a:cubicBezTo>
                      <a:pt x="0" y="125966"/>
                      <a:pt x="125966" y="0"/>
                      <a:pt x="281354" y="0"/>
                    </a:cubicBezTo>
                    <a:close/>
                  </a:path>
                </a:pathLst>
              </a:custGeom>
              <a:gradFill>
                <a:gsLst>
                  <a:gs pos="3000">
                    <a:srgbClr val="89B51D"/>
                  </a:gs>
                  <a:gs pos="0">
                    <a:srgbClr val="556616"/>
                  </a:gs>
                  <a:gs pos="100000">
                    <a:srgbClr val="B2D24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87279" y="2266725"/>
                <a:ext cx="14376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OPTION</a:t>
                </a:r>
                <a:endParaRPr 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01</a:t>
                </a:r>
                <a:endParaRPr 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016640" y="3094204"/>
                <a:ext cx="1308295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b="1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Doctor Profile</a:t>
                </a:r>
                <a:r>
                  <a:rPr lang="en-US" sz="2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3" name="Picture 2" descr="technical-support_icon-icons.com_52812 (1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25" y="6563"/>
              <a:ext cx="1147" cy="114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890645" y="1944370"/>
            <a:ext cx="1910080" cy="3572510"/>
            <a:chOff x="6127" y="3062"/>
            <a:chExt cx="3008" cy="5626"/>
          </a:xfrm>
        </p:grpSpPr>
        <p:grpSp>
          <p:nvGrpSpPr>
            <p:cNvPr id="47" name="Group 46"/>
            <p:cNvGrpSpPr/>
            <p:nvPr/>
          </p:nvGrpSpPr>
          <p:grpSpPr>
            <a:xfrm>
              <a:off x="6127" y="3062"/>
              <a:ext cx="3009" cy="5627"/>
              <a:chOff x="3916611" y="1958553"/>
              <a:chExt cx="1910718" cy="3573194"/>
            </a:xfrm>
          </p:grpSpPr>
          <p:sp>
            <p:nvSpPr>
              <p:cNvPr id="41" name="Oval 40"/>
              <p:cNvSpPr/>
              <p:nvPr/>
            </p:nvSpPr>
            <p:spPr>
              <a:xfrm rot="941097">
                <a:off x="5187336" y="2030468"/>
                <a:ext cx="639993" cy="408103"/>
              </a:xfrm>
              <a:prstGeom prst="ellipse">
                <a:avLst/>
              </a:prstGeom>
              <a:gradFill flip="none" rotWithShape="1">
                <a:gsLst>
                  <a:gs pos="90000">
                    <a:srgbClr val="E4E4E4">
                      <a:alpha val="0"/>
                    </a:srgbClr>
                  </a:gs>
                  <a:gs pos="3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3922498" y="1958553"/>
                <a:ext cx="1705898" cy="3573194"/>
              </a:xfrm>
              <a:custGeom>
                <a:avLst/>
                <a:gdLst>
                  <a:gd name="connsiteX0" fmla="*/ 281354 w 2224051"/>
                  <a:gd name="connsiteY0" fmla="*/ 0 h 3573194"/>
                  <a:gd name="connsiteX1" fmla="*/ 2224051 w 2224051"/>
                  <a:gd name="connsiteY1" fmla="*/ 0 h 3573194"/>
                  <a:gd name="connsiteX2" fmla="*/ 2202966 w 2224051"/>
                  <a:gd name="connsiteY2" fmla="*/ 2126 h 3573194"/>
                  <a:gd name="connsiteX3" fmla="*/ 1981201 w 2224051"/>
                  <a:gd name="connsiteY3" fmla="*/ 274221 h 3573194"/>
                  <a:gd name="connsiteX4" fmla="*/ 1981201 w 2224051"/>
                  <a:gd name="connsiteY4" fmla="*/ 3573194 h 3573194"/>
                  <a:gd name="connsiteX5" fmla="*/ 1953202 w 2224051"/>
                  <a:gd name="connsiteY5" fmla="*/ 3573194 h 3573194"/>
                  <a:gd name="connsiteX6" fmla="*/ 976601 w 2224051"/>
                  <a:gd name="connsiteY6" fmla="*/ 3133952 h 3573194"/>
                  <a:gd name="connsiteX7" fmla="*/ 0 w 2224051"/>
                  <a:gd name="connsiteY7" fmla="*/ 3573194 h 3573194"/>
                  <a:gd name="connsiteX8" fmla="*/ 0 w 2224051"/>
                  <a:gd name="connsiteY8" fmla="*/ 281354 h 3573194"/>
                  <a:gd name="connsiteX9" fmla="*/ 281354 w 2224051"/>
                  <a:gd name="connsiteY9" fmla="*/ 0 h 3573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051" h="3573194">
                    <a:moveTo>
                      <a:pt x="281354" y="0"/>
                    </a:moveTo>
                    <a:lnTo>
                      <a:pt x="2224051" y="0"/>
                    </a:lnTo>
                    <a:lnTo>
                      <a:pt x="2202966" y="2126"/>
                    </a:lnTo>
                    <a:cubicBezTo>
                      <a:pt x="2076405" y="28024"/>
                      <a:pt x="1981201" y="140005"/>
                      <a:pt x="1981201" y="274221"/>
                    </a:cubicBezTo>
                    <a:lnTo>
                      <a:pt x="1981201" y="3573194"/>
                    </a:lnTo>
                    <a:lnTo>
                      <a:pt x="1953202" y="3573194"/>
                    </a:lnTo>
                    <a:lnTo>
                      <a:pt x="976601" y="3133952"/>
                    </a:lnTo>
                    <a:lnTo>
                      <a:pt x="0" y="3573194"/>
                    </a:lnTo>
                    <a:lnTo>
                      <a:pt x="0" y="281354"/>
                    </a:lnTo>
                    <a:cubicBezTo>
                      <a:pt x="0" y="125966"/>
                      <a:pt x="125966" y="0"/>
                      <a:pt x="281354" y="0"/>
                    </a:cubicBezTo>
                    <a:close/>
                  </a:path>
                </a:pathLst>
              </a:custGeom>
              <a:gradFill>
                <a:gsLst>
                  <a:gs pos="3000">
                    <a:srgbClr val="FF9900"/>
                  </a:gs>
                  <a:gs pos="0">
                    <a:srgbClr val="9E5E00"/>
                  </a:gs>
                  <a:gs pos="100000">
                    <a:srgbClr val="FFCC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51858" y="3080349"/>
                <a:ext cx="1308295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b="1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View</a:t>
                </a:r>
                <a:endParaRPr lang="en-US" sz="2400" b="1" dirty="0">
                  <a:solidFill>
                    <a:srgbClr val="00B0F0"/>
                  </a:solidFill>
                  <a:latin typeface="Century Gothic" panose="020B0502020202020204" pitchFamily="34" charset="0"/>
                </a:endParaRPr>
              </a:p>
              <a:p>
                <a:pPr algn="just"/>
                <a:r>
                  <a:rPr lang="en-US" sz="2400" b="1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Patient</a:t>
                </a:r>
                <a:endParaRPr lang="en-US" sz="2400" b="1" dirty="0">
                  <a:solidFill>
                    <a:srgbClr val="00B0F0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916611" y="2268891"/>
                <a:ext cx="14376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OPTION</a:t>
                </a:r>
                <a:endParaRPr 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02</a:t>
                </a:r>
                <a:endParaRPr 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" name="Picture 1" descr="data-analysis_icon-icons.com_528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6" y="6285"/>
              <a:ext cx="1305" cy="130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981065" y="1958340"/>
            <a:ext cx="1877060" cy="3572510"/>
            <a:chOff x="9419" y="3084"/>
            <a:chExt cx="2956" cy="5626"/>
          </a:xfrm>
        </p:grpSpPr>
        <p:grpSp>
          <p:nvGrpSpPr>
            <p:cNvPr id="48" name="Group 47"/>
            <p:cNvGrpSpPr/>
            <p:nvPr/>
          </p:nvGrpSpPr>
          <p:grpSpPr>
            <a:xfrm>
              <a:off x="9419" y="3084"/>
              <a:ext cx="2956" cy="5627"/>
              <a:chOff x="5981270" y="1958552"/>
              <a:chExt cx="1877227" cy="3573194"/>
            </a:xfrm>
          </p:grpSpPr>
          <p:sp>
            <p:nvSpPr>
              <p:cNvPr id="42" name="Oval 41"/>
              <p:cNvSpPr/>
              <p:nvPr/>
            </p:nvSpPr>
            <p:spPr>
              <a:xfrm rot="941097">
                <a:off x="7218504" y="2045602"/>
                <a:ext cx="639993" cy="408103"/>
              </a:xfrm>
              <a:prstGeom prst="ellipse">
                <a:avLst/>
              </a:prstGeom>
              <a:gradFill flip="none" rotWithShape="1">
                <a:gsLst>
                  <a:gs pos="90000">
                    <a:srgbClr val="E4E4E4">
                      <a:alpha val="0"/>
                    </a:srgbClr>
                  </a:gs>
                  <a:gs pos="3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5981271" y="1958552"/>
                <a:ext cx="1705898" cy="3573194"/>
              </a:xfrm>
              <a:custGeom>
                <a:avLst/>
                <a:gdLst>
                  <a:gd name="connsiteX0" fmla="*/ 281354 w 2224051"/>
                  <a:gd name="connsiteY0" fmla="*/ 0 h 3573194"/>
                  <a:gd name="connsiteX1" fmla="*/ 2224051 w 2224051"/>
                  <a:gd name="connsiteY1" fmla="*/ 0 h 3573194"/>
                  <a:gd name="connsiteX2" fmla="*/ 2202966 w 2224051"/>
                  <a:gd name="connsiteY2" fmla="*/ 2126 h 3573194"/>
                  <a:gd name="connsiteX3" fmla="*/ 1981201 w 2224051"/>
                  <a:gd name="connsiteY3" fmla="*/ 274221 h 3573194"/>
                  <a:gd name="connsiteX4" fmla="*/ 1981201 w 2224051"/>
                  <a:gd name="connsiteY4" fmla="*/ 3573194 h 3573194"/>
                  <a:gd name="connsiteX5" fmla="*/ 1953202 w 2224051"/>
                  <a:gd name="connsiteY5" fmla="*/ 3573194 h 3573194"/>
                  <a:gd name="connsiteX6" fmla="*/ 976601 w 2224051"/>
                  <a:gd name="connsiteY6" fmla="*/ 3133952 h 3573194"/>
                  <a:gd name="connsiteX7" fmla="*/ 0 w 2224051"/>
                  <a:gd name="connsiteY7" fmla="*/ 3573194 h 3573194"/>
                  <a:gd name="connsiteX8" fmla="*/ 0 w 2224051"/>
                  <a:gd name="connsiteY8" fmla="*/ 281354 h 3573194"/>
                  <a:gd name="connsiteX9" fmla="*/ 281354 w 2224051"/>
                  <a:gd name="connsiteY9" fmla="*/ 0 h 3573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051" h="3573194">
                    <a:moveTo>
                      <a:pt x="281354" y="0"/>
                    </a:moveTo>
                    <a:lnTo>
                      <a:pt x="2224051" y="0"/>
                    </a:lnTo>
                    <a:lnTo>
                      <a:pt x="2202966" y="2126"/>
                    </a:lnTo>
                    <a:cubicBezTo>
                      <a:pt x="2076405" y="28024"/>
                      <a:pt x="1981201" y="140005"/>
                      <a:pt x="1981201" y="274221"/>
                    </a:cubicBezTo>
                    <a:lnTo>
                      <a:pt x="1981201" y="3573194"/>
                    </a:lnTo>
                    <a:lnTo>
                      <a:pt x="1953202" y="3573194"/>
                    </a:lnTo>
                    <a:lnTo>
                      <a:pt x="976601" y="3133952"/>
                    </a:lnTo>
                    <a:lnTo>
                      <a:pt x="0" y="3573194"/>
                    </a:lnTo>
                    <a:lnTo>
                      <a:pt x="0" y="281354"/>
                    </a:lnTo>
                    <a:cubicBezTo>
                      <a:pt x="0" y="125966"/>
                      <a:pt x="125966" y="0"/>
                      <a:pt x="281354" y="0"/>
                    </a:cubicBezTo>
                    <a:close/>
                  </a:path>
                </a:pathLst>
              </a:custGeom>
              <a:gradFill>
                <a:gsLst>
                  <a:gs pos="3000">
                    <a:srgbClr val="009999"/>
                  </a:gs>
                  <a:gs pos="0">
                    <a:srgbClr val="006666"/>
                  </a:gs>
                  <a:gs pos="100000">
                    <a:srgbClr val="00CC9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981270" y="2252869"/>
                <a:ext cx="14376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OPTION</a:t>
                </a:r>
                <a:endParaRPr 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03</a:t>
                </a:r>
                <a:endParaRPr 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10810" y="3080597"/>
                <a:ext cx="1345565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b="1" dirty="0">
                    <a:solidFill>
                      <a:schemeClr val="accent4"/>
                    </a:solidFill>
                    <a:latin typeface="Century Gothic" panose="020B0502020202020204" pitchFamily="34" charset="0"/>
                  </a:rPr>
                  <a:t>View</a:t>
                </a:r>
                <a:endParaRPr lang="en-US" sz="2000" b="1" dirty="0">
                  <a:solidFill>
                    <a:schemeClr val="accent4"/>
                  </a:solidFill>
                  <a:latin typeface="Century Gothic" panose="020B0502020202020204" pitchFamily="34" charset="0"/>
                </a:endParaRPr>
              </a:p>
              <a:p>
                <a:pPr algn="just"/>
                <a:r>
                  <a:rPr lang="en-US" sz="2000" b="1" dirty="0">
                    <a:solidFill>
                      <a:schemeClr val="accent4"/>
                    </a:solidFill>
                    <a:latin typeface="Century Gothic" panose="020B0502020202020204" pitchFamily="34" charset="0"/>
                  </a:rPr>
                  <a:t>Appoint</a:t>
                </a:r>
                <a:endParaRPr lang="en-US" sz="2000" b="1" dirty="0">
                  <a:solidFill>
                    <a:schemeClr val="accent4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4" name="Picture 3" descr="3943417-appointment-calendar-christmas-date-day-time-xmas_11160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4" y="6285"/>
              <a:ext cx="1390" cy="139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010525" y="1958340"/>
            <a:ext cx="1878330" cy="3572510"/>
            <a:chOff x="12615" y="3084"/>
            <a:chExt cx="2958" cy="5626"/>
          </a:xfrm>
        </p:grpSpPr>
        <p:grpSp>
          <p:nvGrpSpPr>
            <p:cNvPr id="49" name="Group 48"/>
            <p:cNvGrpSpPr/>
            <p:nvPr/>
          </p:nvGrpSpPr>
          <p:grpSpPr>
            <a:xfrm>
              <a:off x="12615" y="3084"/>
              <a:ext cx="2959" cy="5627"/>
              <a:chOff x="8010602" y="1958552"/>
              <a:chExt cx="1879063" cy="3573194"/>
            </a:xfrm>
          </p:grpSpPr>
          <p:sp>
            <p:nvSpPr>
              <p:cNvPr id="43" name="Oval 42"/>
              <p:cNvSpPr/>
              <p:nvPr/>
            </p:nvSpPr>
            <p:spPr>
              <a:xfrm rot="941097">
                <a:off x="9249672" y="2060736"/>
                <a:ext cx="639993" cy="408103"/>
              </a:xfrm>
              <a:prstGeom prst="ellipse">
                <a:avLst/>
              </a:prstGeom>
              <a:gradFill flip="none" rotWithShape="1">
                <a:gsLst>
                  <a:gs pos="90000">
                    <a:srgbClr val="E4E4E4">
                      <a:alpha val="0"/>
                    </a:srgbClr>
                  </a:gs>
                  <a:gs pos="3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/>
              <p:cNvSpPr/>
              <p:nvPr/>
            </p:nvSpPr>
            <p:spPr>
              <a:xfrm>
                <a:off x="8016489" y="1958552"/>
                <a:ext cx="1705898" cy="3573194"/>
              </a:xfrm>
              <a:custGeom>
                <a:avLst/>
                <a:gdLst>
                  <a:gd name="connsiteX0" fmla="*/ 281354 w 2224051"/>
                  <a:gd name="connsiteY0" fmla="*/ 0 h 3573194"/>
                  <a:gd name="connsiteX1" fmla="*/ 2224051 w 2224051"/>
                  <a:gd name="connsiteY1" fmla="*/ 0 h 3573194"/>
                  <a:gd name="connsiteX2" fmla="*/ 2202966 w 2224051"/>
                  <a:gd name="connsiteY2" fmla="*/ 2126 h 3573194"/>
                  <a:gd name="connsiteX3" fmla="*/ 1981201 w 2224051"/>
                  <a:gd name="connsiteY3" fmla="*/ 274221 h 3573194"/>
                  <a:gd name="connsiteX4" fmla="*/ 1981201 w 2224051"/>
                  <a:gd name="connsiteY4" fmla="*/ 3573194 h 3573194"/>
                  <a:gd name="connsiteX5" fmla="*/ 1953202 w 2224051"/>
                  <a:gd name="connsiteY5" fmla="*/ 3573194 h 3573194"/>
                  <a:gd name="connsiteX6" fmla="*/ 976601 w 2224051"/>
                  <a:gd name="connsiteY6" fmla="*/ 3133952 h 3573194"/>
                  <a:gd name="connsiteX7" fmla="*/ 0 w 2224051"/>
                  <a:gd name="connsiteY7" fmla="*/ 3573194 h 3573194"/>
                  <a:gd name="connsiteX8" fmla="*/ 0 w 2224051"/>
                  <a:gd name="connsiteY8" fmla="*/ 281354 h 3573194"/>
                  <a:gd name="connsiteX9" fmla="*/ 281354 w 2224051"/>
                  <a:gd name="connsiteY9" fmla="*/ 0 h 3573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4051" h="3573194">
                    <a:moveTo>
                      <a:pt x="281354" y="0"/>
                    </a:moveTo>
                    <a:lnTo>
                      <a:pt x="2224051" y="0"/>
                    </a:lnTo>
                    <a:lnTo>
                      <a:pt x="2202966" y="2126"/>
                    </a:lnTo>
                    <a:cubicBezTo>
                      <a:pt x="2076405" y="28024"/>
                      <a:pt x="1981201" y="140005"/>
                      <a:pt x="1981201" y="274221"/>
                    </a:cubicBezTo>
                    <a:lnTo>
                      <a:pt x="1981201" y="3573194"/>
                    </a:lnTo>
                    <a:lnTo>
                      <a:pt x="1953202" y="3573194"/>
                    </a:lnTo>
                    <a:lnTo>
                      <a:pt x="976601" y="3133952"/>
                    </a:lnTo>
                    <a:lnTo>
                      <a:pt x="0" y="3573194"/>
                    </a:lnTo>
                    <a:lnTo>
                      <a:pt x="0" y="281354"/>
                    </a:lnTo>
                    <a:cubicBezTo>
                      <a:pt x="0" y="125966"/>
                      <a:pt x="125966" y="0"/>
                      <a:pt x="281354" y="0"/>
                    </a:cubicBezTo>
                    <a:close/>
                  </a:path>
                </a:pathLst>
              </a:custGeom>
              <a:gradFill>
                <a:gsLst>
                  <a:gs pos="3000">
                    <a:srgbClr val="FF0066"/>
                  </a:gs>
                  <a:gs pos="0">
                    <a:srgbClr val="CC0066"/>
                  </a:gs>
                  <a:gs pos="100000">
                    <a:srgbClr val="FF66CC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038542" y="3080597"/>
                <a:ext cx="149669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Update</a:t>
                </a:r>
                <a:endParaRPr lang="en-US" sz="1800" b="1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just"/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Doctor Info</a:t>
                </a:r>
                <a:endParaRPr lang="en-US" sz="1800" b="1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010602" y="2268890"/>
                <a:ext cx="14376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OPTION</a:t>
                </a:r>
                <a:endParaRPr 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04</a:t>
                </a:r>
                <a:endParaRPr 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7" name="Picture 6" descr="refresh_update_156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60000">
              <a:off x="12962" y="6075"/>
              <a:ext cx="1629" cy="16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6" grpId="0" bldLvl="0" animBg="1"/>
      <p:bldP spid="27" grpId="0" bldLvl="0" animBg="1"/>
      <p:bldP spid="21" grpId="0" bldLvl="0" animBg="1"/>
      <p:bldP spid="13" grpId="0" bldLvl="0" animBg="1"/>
      <p:bldP spid="36" grpId="0" bldLvl="0" animBg="1"/>
      <p:bldP spid="37" grpId="0" bldLvl="0" animBg="1"/>
      <p:bldP spid="38" grpId="0" bldLvl="0" animBg="1"/>
      <p:bldP spid="3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 6"/>
          <p:cNvSpPr/>
          <p:nvPr/>
        </p:nvSpPr>
        <p:spPr>
          <a:xfrm>
            <a:off x="1240027" y="929033"/>
            <a:ext cx="9410774" cy="743494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-1" fmla="*/ 267698 w 9265631"/>
              <a:gd name="connsiteY0-2" fmla="*/ 583836 h 583836"/>
              <a:gd name="connsiteX1-3" fmla="*/ 0 w 9265631"/>
              <a:gd name="connsiteY1-4" fmla="*/ 0 h 583836"/>
              <a:gd name="connsiteX2-5" fmla="*/ 9126929 w 9265631"/>
              <a:gd name="connsiteY2-6" fmla="*/ 0 h 583836"/>
              <a:gd name="connsiteX3-7" fmla="*/ 9265631 w 9265631"/>
              <a:gd name="connsiteY3-8" fmla="*/ 554807 h 583836"/>
              <a:gd name="connsiteX4-9" fmla="*/ 267698 w 9265631"/>
              <a:gd name="connsiteY4-10" fmla="*/ 583836 h 583836"/>
              <a:gd name="connsiteX0-11" fmla="*/ 398326 w 9396259"/>
              <a:gd name="connsiteY0-12" fmla="*/ 743494 h 743494"/>
              <a:gd name="connsiteX1-13" fmla="*/ 0 w 9396259"/>
              <a:gd name="connsiteY1-14" fmla="*/ 0 h 743494"/>
              <a:gd name="connsiteX2-15" fmla="*/ 9257557 w 9396259"/>
              <a:gd name="connsiteY2-16" fmla="*/ 159658 h 743494"/>
              <a:gd name="connsiteX3-17" fmla="*/ 9396259 w 9396259"/>
              <a:gd name="connsiteY3-18" fmla="*/ 714465 h 743494"/>
              <a:gd name="connsiteX4-19" fmla="*/ 398326 w 9396259"/>
              <a:gd name="connsiteY4-20" fmla="*/ 743494 h 743494"/>
              <a:gd name="connsiteX0-21" fmla="*/ 398326 w 9396259"/>
              <a:gd name="connsiteY0-22" fmla="*/ 743494 h 743494"/>
              <a:gd name="connsiteX1-23" fmla="*/ 0 w 9396259"/>
              <a:gd name="connsiteY1-24" fmla="*/ 0 h 743494"/>
              <a:gd name="connsiteX2-25" fmla="*/ 9286586 w 9396259"/>
              <a:gd name="connsiteY2-26" fmla="*/ 116116 h 743494"/>
              <a:gd name="connsiteX3-27" fmla="*/ 9396259 w 9396259"/>
              <a:gd name="connsiteY3-28" fmla="*/ 714465 h 743494"/>
              <a:gd name="connsiteX4-29" fmla="*/ 398326 w 9396259"/>
              <a:gd name="connsiteY4-30" fmla="*/ 743494 h 743494"/>
              <a:gd name="connsiteX0-31" fmla="*/ 398326 w 9410774"/>
              <a:gd name="connsiteY0-32" fmla="*/ 743494 h 743494"/>
              <a:gd name="connsiteX1-33" fmla="*/ 0 w 9410774"/>
              <a:gd name="connsiteY1-34" fmla="*/ 0 h 743494"/>
              <a:gd name="connsiteX2-35" fmla="*/ 9286586 w 9410774"/>
              <a:gd name="connsiteY2-36" fmla="*/ 116116 h 743494"/>
              <a:gd name="connsiteX3-37" fmla="*/ 9410774 w 9410774"/>
              <a:gd name="connsiteY3-38" fmla="*/ 685436 h 743494"/>
              <a:gd name="connsiteX4-39" fmla="*/ 398326 w 9410774"/>
              <a:gd name="connsiteY4-40" fmla="*/ 743494 h 743494"/>
              <a:gd name="connsiteX0-41" fmla="*/ 398326 w 9410774"/>
              <a:gd name="connsiteY0-42" fmla="*/ 743494 h 743494"/>
              <a:gd name="connsiteX1-43" fmla="*/ 0 w 9410774"/>
              <a:gd name="connsiteY1-44" fmla="*/ 0 h 743494"/>
              <a:gd name="connsiteX2-45" fmla="*/ 9141443 w 9410774"/>
              <a:gd name="connsiteY2-46" fmla="*/ 217716 h 743494"/>
              <a:gd name="connsiteX3-47" fmla="*/ 9410774 w 9410774"/>
              <a:gd name="connsiteY3-48" fmla="*/ 685436 h 743494"/>
              <a:gd name="connsiteX4-49" fmla="*/ 398326 w 9410774"/>
              <a:gd name="connsiteY4-50" fmla="*/ 743494 h 743494"/>
              <a:gd name="connsiteX0-51" fmla="*/ 398326 w 9410774"/>
              <a:gd name="connsiteY0-52" fmla="*/ 743494 h 743494"/>
              <a:gd name="connsiteX1-53" fmla="*/ 0 w 9410774"/>
              <a:gd name="connsiteY1-54" fmla="*/ 0 h 743494"/>
              <a:gd name="connsiteX2-55" fmla="*/ 9141443 w 9410774"/>
              <a:gd name="connsiteY2-56" fmla="*/ 145145 h 743494"/>
              <a:gd name="connsiteX3-57" fmla="*/ 9410774 w 9410774"/>
              <a:gd name="connsiteY3-58" fmla="*/ 685436 h 743494"/>
              <a:gd name="connsiteX4-59" fmla="*/ 398326 w 9410774"/>
              <a:gd name="connsiteY4-60" fmla="*/ 743494 h 7434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: Rounded Corners 23"/>
          <p:cNvSpPr/>
          <p:nvPr/>
        </p:nvSpPr>
        <p:spPr>
          <a:xfrm>
            <a:off x="1219199" y="435429"/>
            <a:ext cx="9510486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/>
          <p:cNvSpPr/>
          <p:nvPr/>
        </p:nvSpPr>
        <p:spPr>
          <a:xfrm>
            <a:off x="1636485" y="642425"/>
            <a:ext cx="8657744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679891" y="388313"/>
            <a:ext cx="2208628" cy="4712558"/>
            <a:chOff x="6679891" y="388313"/>
            <a:chExt cx="2208628" cy="4712558"/>
          </a:xfrm>
        </p:grpSpPr>
        <p:sp>
          <p:nvSpPr>
            <p:cNvPr id="85" name="Freeform: Shape 84"/>
            <p:cNvSpPr/>
            <p:nvPr/>
          </p:nvSpPr>
          <p:spPr>
            <a:xfrm>
              <a:off x="7745571" y="2821152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6679891" y="2844360"/>
              <a:ext cx="2208628" cy="2208628"/>
            </a:xfrm>
            <a:custGeom>
              <a:avLst/>
              <a:gdLst>
                <a:gd name="connsiteX0" fmla="*/ 1104314 w 2208628"/>
                <a:gd name="connsiteY0" fmla="*/ 137153 h 2208628"/>
                <a:gd name="connsiteX1" fmla="*/ 996529 w 2208628"/>
                <a:gd name="connsiteY1" fmla="*/ 244938 h 2208628"/>
                <a:gd name="connsiteX2" fmla="*/ 1104314 w 2208628"/>
                <a:gd name="connsiteY2" fmla="*/ 352723 h 2208628"/>
                <a:gd name="connsiteX3" fmla="*/ 1212099 w 2208628"/>
                <a:gd name="connsiteY3" fmla="*/ 244938 h 2208628"/>
                <a:gd name="connsiteX4" fmla="*/ 1104314 w 2208628"/>
                <a:gd name="connsiteY4" fmla="*/ 137153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37153"/>
                  </a:moveTo>
                  <a:cubicBezTo>
                    <a:pt x="1044786" y="137153"/>
                    <a:pt x="996529" y="185410"/>
                    <a:pt x="996529" y="244938"/>
                  </a:cubicBezTo>
                  <a:cubicBezTo>
                    <a:pt x="996529" y="304466"/>
                    <a:pt x="1044786" y="352723"/>
                    <a:pt x="1104314" y="352723"/>
                  </a:cubicBezTo>
                  <a:cubicBezTo>
                    <a:pt x="1163842" y="352723"/>
                    <a:pt x="1212099" y="304466"/>
                    <a:pt x="1212099" y="244938"/>
                  </a:cubicBezTo>
                  <a:cubicBezTo>
                    <a:pt x="1212099" y="185410"/>
                    <a:pt x="1163842" y="137153"/>
                    <a:pt x="1104314" y="137153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0066">
                    <a:alpha val="50000"/>
                  </a:srgbClr>
                </a:gs>
                <a:gs pos="100000">
                  <a:srgbClr val="CC00CC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660066"/>
                  </a:gs>
                  <a:gs pos="100000">
                    <a:srgbClr val="CC00CC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399576" y="388313"/>
              <a:ext cx="769257" cy="769257"/>
              <a:chOff x="5877141" y="400287"/>
              <a:chExt cx="769257" cy="769257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5877141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052450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660066"/>
                  </a:gs>
                  <a:gs pos="100000">
                    <a:srgbClr val="CC00CC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660066"/>
                    </a:gs>
                    <a:gs pos="100000">
                      <a:srgbClr val="CC00CC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6" name="Straight Connector 55"/>
            <p:cNvCxnSpPr>
              <a:stCxn id="34" idx="4"/>
              <a:endCxn id="22" idx="5"/>
            </p:cNvCxnSpPr>
            <p:nvPr/>
          </p:nvCxnSpPr>
          <p:spPr>
            <a:xfrm>
              <a:off x="7784205" y="1157570"/>
              <a:ext cx="0" cy="1686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: Shape 85"/>
            <p:cNvSpPr/>
            <p:nvPr/>
          </p:nvSpPr>
          <p:spPr>
            <a:xfrm>
              <a:off x="7777118" y="2826093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-1" fmla="*/ 0 w 49664"/>
                <a:gd name="connsiteY0-2" fmla="*/ 3631 h 137775"/>
                <a:gd name="connsiteX1-3" fmla="*/ 42563 w 49664"/>
                <a:gd name="connsiteY1-4" fmla="*/ 26491 h 137775"/>
                <a:gd name="connsiteX2-5" fmla="*/ 45720 w 49664"/>
                <a:gd name="connsiteY2-6" fmla="*/ 126504 h 137775"/>
                <a:gd name="connsiteX3-7" fmla="*/ 2857 w 49664"/>
                <a:gd name="connsiteY3-8" fmla="*/ 129361 h 1377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/>
            <p:cNvSpPr/>
            <p:nvPr/>
          </p:nvSpPr>
          <p:spPr>
            <a:xfrm>
              <a:off x="7751413" y="280400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/>
            <p:cNvSpPr/>
            <p:nvPr/>
          </p:nvSpPr>
          <p:spPr>
            <a:xfrm>
              <a:off x="7758079" y="2784951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909288" y="5029874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Graphic 100" descr="Boardroom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288371" y="4161796"/>
              <a:ext cx="914400" cy="914400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7070553" y="3627617"/>
              <a:ext cx="170050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00"/>
                  </a:solidFill>
                  <a:latin typeface="Century Gothic" panose="020B0502020202020204" pitchFamily="34" charset="0"/>
                  <a:sym typeface="+mn-ea"/>
                </a:rPr>
                <a:t>Book Appointment</a:t>
              </a:r>
              <a:endParaRPr lang="en-US" sz="1600" b="1" dirty="0">
                <a:solidFill>
                  <a:srgbClr val="FFFF00"/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115204" y="3309117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entury Gothic" panose="020B0502020202020204" pitchFamily="34" charset="0"/>
                </a:rPr>
                <a:t>STEP FOUR</a:t>
              </a:r>
              <a:endParaRPr lang="en-US" sz="1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496628" y="435429"/>
            <a:ext cx="2208628" cy="5326454"/>
            <a:chOff x="8496628" y="435429"/>
            <a:chExt cx="2208628" cy="5326454"/>
          </a:xfrm>
        </p:grpSpPr>
        <p:sp>
          <p:nvSpPr>
            <p:cNvPr id="91" name="Freeform: Shape 90"/>
            <p:cNvSpPr/>
            <p:nvPr/>
          </p:nvSpPr>
          <p:spPr>
            <a:xfrm>
              <a:off x="9562617" y="344123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8496628" y="3462887"/>
              <a:ext cx="2208628" cy="2208628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66">
                    <a:alpha val="49804"/>
                  </a:srgbClr>
                </a:gs>
                <a:gs pos="100000">
                  <a:srgbClr val="FF3399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FF0066"/>
                  </a:gs>
                  <a:gs pos="100000">
                    <a:srgbClr val="FF3399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66"/>
                  </a:gs>
                  <a:gs pos="100000">
                    <a:srgbClr val="FF3399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FF0066"/>
                    </a:gs>
                    <a:gs pos="100000">
                      <a:srgbClr val="FF3399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Connector 58"/>
            <p:cNvCxnSpPr>
              <a:stCxn id="36" idx="4"/>
              <a:endCxn id="23" idx="5"/>
            </p:cNvCxnSpPr>
            <p:nvPr/>
          </p:nvCxnSpPr>
          <p:spPr>
            <a:xfrm flipH="1">
              <a:off x="9600942" y="1204686"/>
              <a:ext cx="782" cy="22582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reeform: Shape 91"/>
            <p:cNvSpPr/>
            <p:nvPr/>
          </p:nvSpPr>
          <p:spPr>
            <a:xfrm>
              <a:off x="9594164" y="344617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-1" fmla="*/ 0 w 49664"/>
                <a:gd name="connsiteY0-2" fmla="*/ 3631 h 137775"/>
                <a:gd name="connsiteX1-3" fmla="*/ 42563 w 49664"/>
                <a:gd name="connsiteY1-4" fmla="*/ 26491 h 137775"/>
                <a:gd name="connsiteX2-5" fmla="*/ 45720 w 49664"/>
                <a:gd name="connsiteY2-6" fmla="*/ 126504 h 137775"/>
                <a:gd name="connsiteX3-7" fmla="*/ 2857 w 49664"/>
                <a:gd name="connsiteY3-8" fmla="*/ 129361 h 1377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/>
            <p:cNvSpPr/>
            <p:nvPr/>
          </p:nvSpPr>
          <p:spPr>
            <a:xfrm>
              <a:off x="9568459" y="342409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/>
            <p:cNvSpPr/>
            <p:nvPr/>
          </p:nvSpPr>
          <p:spPr>
            <a:xfrm>
              <a:off x="9575125" y="340503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8742514" y="5690886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Graphic 104" descr="Presentation with medi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59823" y="4789980"/>
              <a:ext cx="914400" cy="914400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8850217" y="4183085"/>
              <a:ext cx="170050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C00000"/>
                  </a:solidFill>
                  <a:latin typeface="Century Gothic" panose="020B0502020202020204" pitchFamily="34" charset="0"/>
                  <a:sym typeface="+mn-ea"/>
                </a:rPr>
                <a:t>Update  Information</a:t>
              </a:r>
              <a:endParaRPr lang="en-US" sz="1800" b="1" dirty="0">
                <a:solidFill>
                  <a:srgbClr val="C00000"/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888518" y="3896335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entury Gothic" panose="020B0502020202020204" pitchFamily="34" charset="0"/>
                </a:rPr>
                <a:t>STEP FIVE</a:t>
              </a:r>
              <a:endParaRPr lang="en-US" sz="1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46244" y="414801"/>
            <a:ext cx="2208628" cy="5188114"/>
            <a:chOff x="2946244" y="414801"/>
            <a:chExt cx="2208628" cy="5188114"/>
          </a:xfrm>
        </p:grpSpPr>
        <p:sp>
          <p:nvSpPr>
            <p:cNvPr id="74" name="Freeform: Shape 73"/>
            <p:cNvSpPr/>
            <p:nvPr/>
          </p:nvSpPr>
          <p:spPr>
            <a:xfrm>
              <a:off x="4011925" y="3297855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2946244" y="3308817"/>
              <a:ext cx="2208628" cy="2208628"/>
            </a:xfrm>
            <a:custGeom>
              <a:avLst/>
              <a:gdLst>
                <a:gd name="connsiteX0" fmla="*/ 1104314 w 2208628"/>
                <a:gd name="connsiteY0" fmla="*/ 123187 h 2208628"/>
                <a:gd name="connsiteX1" fmla="*/ 996529 w 2208628"/>
                <a:gd name="connsiteY1" fmla="*/ 230972 h 2208628"/>
                <a:gd name="connsiteX2" fmla="*/ 1104314 w 2208628"/>
                <a:gd name="connsiteY2" fmla="*/ 338757 h 2208628"/>
                <a:gd name="connsiteX3" fmla="*/ 1212099 w 2208628"/>
                <a:gd name="connsiteY3" fmla="*/ 230972 h 2208628"/>
                <a:gd name="connsiteX4" fmla="*/ 1104314 w 2208628"/>
                <a:gd name="connsiteY4" fmla="*/ 12318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3187"/>
                  </a:moveTo>
                  <a:cubicBezTo>
                    <a:pt x="1044786" y="123187"/>
                    <a:pt x="996529" y="171444"/>
                    <a:pt x="996529" y="230972"/>
                  </a:cubicBezTo>
                  <a:cubicBezTo>
                    <a:pt x="996529" y="290500"/>
                    <a:pt x="1044786" y="338757"/>
                    <a:pt x="1104314" y="338757"/>
                  </a:cubicBezTo>
                  <a:cubicBezTo>
                    <a:pt x="1163842" y="338757"/>
                    <a:pt x="1212099" y="290500"/>
                    <a:pt x="1212099" y="230972"/>
                  </a:cubicBezTo>
                  <a:cubicBezTo>
                    <a:pt x="1212099" y="171444"/>
                    <a:pt x="1163842" y="123187"/>
                    <a:pt x="1104314" y="12318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9CC">
                    <a:alpha val="49804"/>
                  </a:srgbClr>
                </a:gs>
                <a:gs pos="100000">
                  <a:srgbClr val="00CCFF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0099CC"/>
                  </a:gs>
                  <a:gs pos="100000">
                    <a:srgbClr val="00CCFF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57625" y="414801"/>
              <a:ext cx="769257" cy="769257"/>
              <a:chOff x="3120599" y="400287"/>
              <a:chExt cx="769257" cy="769257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3120599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295908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0099CC"/>
                  </a:gs>
                  <a:gs pos="100000">
                    <a:srgbClr val="00CCFF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0099CC"/>
                    </a:gs>
                    <a:gs pos="100000">
                      <a:srgbClr val="00CCFF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>
              <a:stCxn id="30" idx="4"/>
              <a:endCxn id="19" idx="5"/>
            </p:cNvCxnSpPr>
            <p:nvPr/>
          </p:nvCxnSpPr>
          <p:spPr>
            <a:xfrm>
              <a:off x="4042254" y="1184058"/>
              <a:ext cx="8304" cy="21247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: Shape 74"/>
            <p:cNvSpPr/>
            <p:nvPr/>
          </p:nvSpPr>
          <p:spPr>
            <a:xfrm>
              <a:off x="4043472" y="3302796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-1" fmla="*/ 0 w 49664"/>
                <a:gd name="connsiteY0-2" fmla="*/ 3631 h 137775"/>
                <a:gd name="connsiteX1-3" fmla="*/ 42563 w 49664"/>
                <a:gd name="connsiteY1-4" fmla="*/ 26491 h 137775"/>
                <a:gd name="connsiteX2-5" fmla="*/ 45720 w 49664"/>
                <a:gd name="connsiteY2-6" fmla="*/ 126504 h 137775"/>
                <a:gd name="connsiteX3-7" fmla="*/ 2857 w 49664"/>
                <a:gd name="connsiteY3-8" fmla="*/ 129361 h 1377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4017767" y="328070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4024433" y="326165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3168962" y="553191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Graphic 106" descr="Handshak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19063" y="4683714"/>
              <a:ext cx="914400" cy="914400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3352837" y="4113442"/>
              <a:ext cx="17005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dirty="0">
                  <a:solidFill>
                    <a:srgbClr val="FF0000"/>
                  </a:solidFill>
                  <a:latin typeface="Century Gothic" panose="020B0502020202020204" pitchFamily="34" charset="0"/>
                  <a:sym typeface="+mn-ea"/>
                </a:rPr>
                <a:t>View Doctor</a:t>
              </a:r>
              <a:endParaRPr lang="en-US" sz="1800" b="1" dirty="0">
                <a:solidFill>
                  <a:srgbClr val="FF0000"/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621643" y="3826692"/>
              <a:ext cx="984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entury Gothic" panose="020B0502020202020204" pitchFamily="34" charset="0"/>
                </a:rPr>
                <a:t>STEP TWO</a:t>
              </a:r>
              <a:endParaRPr lang="en-US" sz="1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64290" y="359569"/>
            <a:ext cx="2208628" cy="5340577"/>
            <a:chOff x="4864290" y="359569"/>
            <a:chExt cx="2208628" cy="5340577"/>
          </a:xfrm>
        </p:grpSpPr>
        <p:sp>
          <p:nvSpPr>
            <p:cNvPr id="80" name="Freeform: Shape 79"/>
            <p:cNvSpPr/>
            <p:nvPr/>
          </p:nvSpPr>
          <p:spPr>
            <a:xfrm>
              <a:off x="5937057" y="3411066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864290" y="3429000"/>
              <a:ext cx="2208628" cy="2208628"/>
            </a:xfrm>
            <a:custGeom>
              <a:avLst/>
              <a:gdLst>
                <a:gd name="connsiteX0" fmla="*/ 1104314 w 2208628"/>
                <a:gd name="connsiteY0" fmla="*/ 143598 h 2208628"/>
                <a:gd name="connsiteX1" fmla="*/ 996529 w 2208628"/>
                <a:gd name="connsiteY1" fmla="*/ 251383 h 2208628"/>
                <a:gd name="connsiteX2" fmla="*/ 1104314 w 2208628"/>
                <a:gd name="connsiteY2" fmla="*/ 359168 h 2208628"/>
                <a:gd name="connsiteX3" fmla="*/ 1212099 w 2208628"/>
                <a:gd name="connsiteY3" fmla="*/ 251383 h 2208628"/>
                <a:gd name="connsiteX4" fmla="*/ 1104314 w 2208628"/>
                <a:gd name="connsiteY4" fmla="*/ 143598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43598"/>
                  </a:moveTo>
                  <a:cubicBezTo>
                    <a:pt x="1044786" y="143598"/>
                    <a:pt x="996529" y="191855"/>
                    <a:pt x="996529" y="251383"/>
                  </a:cubicBezTo>
                  <a:cubicBezTo>
                    <a:pt x="996529" y="310911"/>
                    <a:pt x="1044786" y="359168"/>
                    <a:pt x="1104314" y="359168"/>
                  </a:cubicBezTo>
                  <a:cubicBezTo>
                    <a:pt x="1163842" y="359168"/>
                    <a:pt x="1212099" y="310911"/>
                    <a:pt x="1212099" y="251383"/>
                  </a:cubicBezTo>
                  <a:cubicBezTo>
                    <a:pt x="1212099" y="191855"/>
                    <a:pt x="1163842" y="143598"/>
                    <a:pt x="1104314" y="143598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9900">
                    <a:lumMod val="88000"/>
                    <a:lumOff val="12000"/>
                    <a:alpha val="50000"/>
                  </a:srgbClr>
                </a:gs>
                <a:gs pos="100000">
                  <a:srgbClr val="FFCC00">
                    <a:alpha val="70000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rgbClr val="FFCC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588567" y="359569"/>
              <a:ext cx="769257" cy="769257"/>
              <a:chOff x="4498870" y="400287"/>
              <a:chExt cx="769257" cy="769257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498870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674179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00">
                      <a:lumMod val="88000"/>
                      <a:lumOff val="12000"/>
                    </a:srgbClr>
                  </a:gs>
                  <a:gs pos="100000">
                    <a:srgbClr val="FFCC00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rgbClr val="FFCC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Connector 52"/>
            <p:cNvCxnSpPr>
              <a:stCxn id="32" idx="4"/>
              <a:endCxn id="20" idx="5"/>
            </p:cNvCxnSpPr>
            <p:nvPr/>
          </p:nvCxnSpPr>
          <p:spPr>
            <a:xfrm flipH="1">
              <a:off x="5968604" y="1128826"/>
              <a:ext cx="4592" cy="23001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Freeform: Shape 80"/>
            <p:cNvSpPr/>
            <p:nvPr/>
          </p:nvSpPr>
          <p:spPr>
            <a:xfrm>
              <a:off x="5968604" y="3416007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-1" fmla="*/ 0 w 49664"/>
                <a:gd name="connsiteY0-2" fmla="*/ 3631 h 137775"/>
                <a:gd name="connsiteX1-3" fmla="*/ 42563 w 49664"/>
                <a:gd name="connsiteY1-4" fmla="*/ 26491 h 137775"/>
                <a:gd name="connsiteX2-5" fmla="*/ 45720 w 49664"/>
                <a:gd name="connsiteY2-6" fmla="*/ 126504 h 137775"/>
                <a:gd name="connsiteX3-7" fmla="*/ 2857 w 49664"/>
                <a:gd name="connsiteY3-8" fmla="*/ 129361 h 1377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5942899" y="3393918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5949565" y="3374865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039688" y="5629149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Graphic 108" descr="Target Audienc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54363" y="4851291"/>
              <a:ext cx="786337" cy="786337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5095062" y="4204040"/>
              <a:ext cx="170050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Century Gothic" panose="020B0502020202020204" pitchFamily="34" charset="0"/>
                  <a:sym typeface="+mn-ea"/>
                </a:rPr>
                <a:t>View Patient Appointment</a:t>
              </a:r>
              <a:endParaRPr lang="en-US" sz="1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Century Gothic" panose="020B0502020202020204" pitchFamily="34" charset="0"/>
                <a:sym typeface="+mn-e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361060" y="3853329"/>
              <a:ext cx="10839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entury Gothic" panose="020B0502020202020204" pitchFamily="34" charset="0"/>
                </a:rPr>
                <a:t>STEP THREE</a:t>
              </a:r>
              <a:endParaRPr lang="en-US" sz="1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31952" y="400287"/>
            <a:ext cx="2208628" cy="5714698"/>
            <a:chOff x="1231952" y="400287"/>
            <a:chExt cx="2208628" cy="5714698"/>
          </a:xfrm>
        </p:grpSpPr>
        <p:sp>
          <p:nvSpPr>
            <p:cNvPr id="95" name="Oval 94"/>
            <p:cNvSpPr/>
            <p:nvPr/>
          </p:nvSpPr>
          <p:spPr>
            <a:xfrm>
              <a:off x="1480949" y="604398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2303571" y="380904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231952" y="3820887"/>
              <a:ext cx="2208628" cy="2208628"/>
            </a:xfrm>
            <a:custGeom>
              <a:avLst/>
              <a:gdLst>
                <a:gd name="connsiteX0" fmla="*/ 1104314 w 2208628"/>
                <a:gd name="connsiteY0" fmla="*/ 115856 h 2208628"/>
                <a:gd name="connsiteX1" fmla="*/ 996529 w 2208628"/>
                <a:gd name="connsiteY1" fmla="*/ 223641 h 2208628"/>
                <a:gd name="connsiteX2" fmla="*/ 1104314 w 2208628"/>
                <a:gd name="connsiteY2" fmla="*/ 331426 h 2208628"/>
                <a:gd name="connsiteX3" fmla="*/ 1212099 w 2208628"/>
                <a:gd name="connsiteY3" fmla="*/ 223641 h 2208628"/>
                <a:gd name="connsiteX4" fmla="*/ 1104314 w 2208628"/>
                <a:gd name="connsiteY4" fmla="*/ 115856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15856"/>
                  </a:moveTo>
                  <a:cubicBezTo>
                    <a:pt x="1044786" y="115856"/>
                    <a:pt x="996529" y="164113"/>
                    <a:pt x="996529" y="223641"/>
                  </a:cubicBezTo>
                  <a:cubicBezTo>
                    <a:pt x="996529" y="283169"/>
                    <a:pt x="1044786" y="331426"/>
                    <a:pt x="1104314" y="331426"/>
                  </a:cubicBezTo>
                  <a:cubicBezTo>
                    <a:pt x="1163842" y="331426"/>
                    <a:pt x="1212099" y="283169"/>
                    <a:pt x="1212099" y="223641"/>
                  </a:cubicBezTo>
                  <a:cubicBezTo>
                    <a:pt x="1212099" y="164113"/>
                    <a:pt x="1163842" y="115856"/>
                    <a:pt x="1104314" y="115856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CC33">
                    <a:alpha val="49804"/>
                  </a:srgbClr>
                </a:gs>
                <a:gs pos="100000">
                  <a:srgbClr val="00FF00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528672" y="4661844"/>
              <a:ext cx="17005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7030A0"/>
                  </a:solidFill>
                  <a:latin typeface="Century Gothic" panose="020B0502020202020204" pitchFamily="34" charset="0"/>
                  <a:sym typeface="+mn-ea"/>
                </a:rPr>
                <a:t>Patient Profile</a:t>
              </a:r>
              <a:endParaRPr lang="en-US" sz="1800" b="1" dirty="0">
                <a:solidFill>
                  <a:srgbClr val="7030A0"/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960039" y="400287"/>
              <a:ext cx="769257" cy="769257"/>
              <a:chOff x="1742328" y="400287"/>
              <a:chExt cx="769257" cy="769257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742328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917637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33"/>
                  </a:gs>
                  <a:gs pos="100000">
                    <a:srgbClr val="00FF00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33CC33"/>
                    </a:gs>
                    <a:gs pos="100000">
                      <a:srgbClr val="00FF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Connector 43"/>
            <p:cNvCxnSpPr>
              <a:stCxn id="28" idx="4"/>
              <a:endCxn id="18" idx="5"/>
            </p:cNvCxnSpPr>
            <p:nvPr/>
          </p:nvCxnSpPr>
          <p:spPr>
            <a:xfrm flipH="1">
              <a:off x="2336266" y="1169544"/>
              <a:ext cx="8402" cy="2651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: Shape 66"/>
            <p:cNvSpPr/>
            <p:nvPr/>
          </p:nvSpPr>
          <p:spPr>
            <a:xfrm>
              <a:off x="2335118" y="381398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-1" fmla="*/ 0 w 49664"/>
                <a:gd name="connsiteY0-2" fmla="*/ 3631 h 137775"/>
                <a:gd name="connsiteX1-3" fmla="*/ 42563 w 49664"/>
                <a:gd name="connsiteY1-4" fmla="*/ 26491 h 137775"/>
                <a:gd name="connsiteX2-5" fmla="*/ 45720 w 49664"/>
                <a:gd name="connsiteY2-6" fmla="*/ 126504 h 137775"/>
                <a:gd name="connsiteX3-7" fmla="*/ 2857 w 49664"/>
                <a:gd name="connsiteY3-8" fmla="*/ 129361 h 1377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2309413" y="379190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2316079" y="377284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Daily calendar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39219" y="5201766"/>
              <a:ext cx="802298" cy="802298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1978453" y="4294449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entury Gothic" panose="020B0502020202020204" pitchFamily="34" charset="0"/>
                </a:rPr>
                <a:t>STEP ONE</a:t>
              </a:r>
              <a:endParaRPr lang="en-US" sz="1400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9071610" y="6442075"/>
            <a:ext cx="2912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Next - Appointment  Section  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4118610" y="1833880"/>
            <a:ext cx="57207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  <a:sym typeface="+mn-ea"/>
              </a:rPr>
              <a:t>Patient Section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  <a:p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9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9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p="http://schemas.openxmlformats.org/presentationml/2006/main">
  <p:tag name="ISPRING_SLIDE_HAS_SCREEN_REC" val="1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7179</Words>
  <Application>WPS Presentation</Application>
  <PresentationFormat/>
  <Paragraphs>526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62" baseType="lpstr">
      <vt:lpstr>Arial</vt:lpstr>
      <vt:lpstr>SimSun</vt:lpstr>
      <vt:lpstr>Wingdings</vt:lpstr>
      <vt:lpstr>Arial</vt:lpstr>
      <vt:lpstr>Calibri</vt:lpstr>
      <vt:lpstr>Oswald</vt:lpstr>
      <vt:lpstr>Microsoft YaHei</vt:lpstr>
      <vt:lpstr>Arial Unicode MS</vt:lpstr>
      <vt:lpstr>Britannic Bold</vt:lpstr>
      <vt:lpstr>Brush Script MT</vt:lpstr>
      <vt:lpstr>Calibri</vt:lpstr>
      <vt:lpstr>Century Gothic</vt:lpstr>
      <vt:lpstr>Hand Of Sean</vt:lpstr>
      <vt:lpstr>Yu Gothic UI</vt:lpstr>
      <vt:lpstr>Tw Cen MT</vt:lpstr>
      <vt:lpstr>DAGGERSQUARE</vt:lpstr>
      <vt:lpstr>Segoe Print</vt:lpstr>
      <vt:lpstr>Roboto</vt:lpstr>
      <vt:lpstr>Wide Latin</vt:lpstr>
      <vt:lpstr>Arial Black</vt:lpstr>
      <vt:lpstr>Arial Narrow</vt:lpstr>
      <vt:lpstr>Arial Rounded MT Bold</vt:lpstr>
      <vt:lpstr>Bahnschrift</vt:lpstr>
      <vt:lpstr>Algerian</vt:lpstr>
      <vt:lpstr>Cambria</vt:lpstr>
      <vt:lpstr>Century</vt:lpstr>
      <vt:lpstr>Constantia</vt:lpstr>
      <vt:lpstr>Consolas</vt:lpstr>
      <vt:lpstr>Comic Sans MS</vt:lpstr>
      <vt:lpstr>Elephant</vt:lpstr>
      <vt:lpstr>Helvetica</vt:lpstr>
      <vt:lpstr>Open Sans</vt:lpstr>
      <vt:lpstr>Cooper Black</vt:lpstr>
      <vt:lpstr>Poppins</vt:lpstr>
      <vt:lpstr>Almarai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SCREENSHOTS OF Doctors ACCOUNTS :-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 Rehman</dc:creator>
  <cp:lastModifiedBy>Pushpendra Maurya</cp:lastModifiedBy>
  <cp:revision>45</cp:revision>
  <dcterms:created xsi:type="dcterms:W3CDTF">2023-02-01T23:21:36Z</dcterms:created>
  <dcterms:modified xsi:type="dcterms:W3CDTF">2023-02-03T05:34:16Z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01053DF087334DFC9E6E21F6814884FA</vt:lpwstr>
  </property>
  <property fmtid="{D5CDD505-2E9C-101B-9397-08002B2CF9AE}" pid="3" name="KSOProductBuildVer">
    <vt:lpwstr>1033-11.2.0.11440</vt:lpwstr>
  </property>
</Properties>
</file>